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legacyDocTextInfo.bin" ContentType="application/vnd.ms-office.legacyDocTextInfo"/>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Default Extension="bin" ContentType="application/vnd.ms-office.legacyDiagramText"/>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5" r:id="rId4"/>
    <p:sldId id="282" r:id="rId5"/>
    <p:sldId id="283" r:id="rId6"/>
    <p:sldId id="284" r:id="rId7"/>
    <p:sldId id="266" r:id="rId8"/>
    <p:sldId id="272" r:id="rId9"/>
    <p:sldId id="267" r:id="rId10"/>
    <p:sldId id="264" r:id="rId11"/>
    <p:sldId id="268" r:id="rId12"/>
    <p:sldId id="271" r:id="rId13"/>
    <p:sldId id="273" r:id="rId14"/>
    <p:sldId id="274" r:id="rId15"/>
    <p:sldId id="276" r:id="rId16"/>
    <p:sldId id="277" r:id="rId17"/>
    <p:sldId id="278" r:id="rId18"/>
    <p:sldId id="279" r:id="rId19"/>
    <p:sldId id="280" r:id="rId20"/>
    <p:sldId id="281" r:id="rId21"/>
    <p:sldId id="285" r:id="rId22"/>
    <p:sldId id="289" r:id="rId23"/>
    <p:sldId id="286" r:id="rId24"/>
    <p:sldId id="287" r:id="rId25"/>
    <p:sldId id="288" r:id="rId2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46" d="100"/>
          <a:sy n="46" d="100"/>
        </p:scale>
        <p:origin x="-642"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microsoft.com/office/2006/relationships/legacyDocTextInfo" Target="legacyDocTextInfo.bin"/><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3" Type="http://schemas.microsoft.com/office/2006/relationships/legacyDiagramText" Target="legacyDiagramText3.bin"/><Relationship Id="rId2" Type="http://schemas.microsoft.com/office/2006/relationships/legacyDiagramText" Target="legacyDiagramText2.bin"/><Relationship Id="rId1" Type="http://schemas.microsoft.com/office/2006/relationships/legacyDiagramText" Target="legacyDiagramText1.bin"/><Relationship Id="rId5" Type="http://schemas.microsoft.com/office/2006/relationships/legacyDiagramText" Target="legacyDiagramText5.bin"/><Relationship Id="rId4" Type="http://schemas.microsoft.com/office/2006/relationships/legacyDiagramText" Target="legacyDiagramText4.bin"/></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AE08E8F-E1A7-4573-A596-8A575333AF79}" type="datetimeFigureOut">
              <a:rPr lang="en-US" smtClean="0"/>
              <a:pPr/>
              <a:t>4/5/2013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E08E8F-E1A7-4573-A596-8A575333AF79}" type="datetimeFigureOut">
              <a:rPr lang="en-US" smtClean="0"/>
              <a:pPr/>
              <a:t>4/5/2013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E08E8F-E1A7-4573-A596-8A575333AF79}" type="datetimeFigureOut">
              <a:rPr lang="en-US" smtClean="0"/>
              <a:pPr/>
              <a:t>4/5/2013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nly">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457200" y="274638"/>
            <a:ext cx="8229600" cy="58515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3" name="Date Placeholder 2"/>
          <p:cNvSpPr>
            <a:spLocks noGrp="1"/>
          </p:cNvSpPr>
          <p:nvPr>
            <p:ph type="dt" sz="half" idx="10"/>
          </p:nvPr>
        </p:nvSpPr>
        <p:spPr>
          <a:xfrm>
            <a:off x="457200" y="6245225"/>
            <a:ext cx="2133600" cy="476250"/>
          </a:xfrm>
        </p:spPr>
        <p:txBody>
          <a:bodyPr/>
          <a:lstStyle>
            <a:lvl1pPr>
              <a:defRPr/>
            </a:lvl1pPr>
          </a:lstStyle>
          <a:p>
            <a:endParaRPr lang="en-US"/>
          </a:p>
        </p:txBody>
      </p:sp>
      <p:sp>
        <p:nvSpPr>
          <p:cNvPr id="4" name="Footer Placeholder 3"/>
          <p:cNvSpPr>
            <a:spLocks noGrp="1"/>
          </p:cNvSpPr>
          <p:nvPr>
            <p:ph type="ftr" sz="quarter" idx="11"/>
          </p:nvPr>
        </p:nvSpPr>
        <p:spPr>
          <a:xfrm>
            <a:off x="3124200" y="6245225"/>
            <a:ext cx="2895600" cy="476250"/>
          </a:xfrm>
        </p:spPr>
        <p:txBody>
          <a:bodyPr/>
          <a:lstStyle>
            <a:lvl1pPr>
              <a:defRPr/>
            </a:lvl1pPr>
          </a:lstStyle>
          <a:p>
            <a:endParaRPr lang="en-US"/>
          </a:p>
        </p:txBody>
      </p:sp>
      <p:sp>
        <p:nvSpPr>
          <p:cNvPr id="5" name="Slide Number Placeholder 4"/>
          <p:cNvSpPr>
            <a:spLocks noGrp="1"/>
          </p:cNvSpPr>
          <p:nvPr>
            <p:ph type="sldNum" sz="quarter" idx="12"/>
          </p:nvPr>
        </p:nvSpPr>
        <p:spPr>
          <a:xfrm>
            <a:off x="6553200" y="6245225"/>
            <a:ext cx="2133600" cy="476250"/>
          </a:xfrm>
        </p:spPr>
        <p:txBody>
          <a:bodyPr/>
          <a:lstStyle>
            <a:lvl1pPr>
              <a:defRPr/>
            </a:lvl1pPr>
          </a:lstStyle>
          <a:p>
            <a:fld id="{AD67756F-D13D-426C-B8D7-F02A07304042}"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AE08E8F-E1A7-4573-A596-8A575333AF79}" type="datetimeFigureOut">
              <a:rPr lang="en-US" smtClean="0"/>
              <a:pPr/>
              <a:t>4/5/2013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AE08E8F-E1A7-4573-A596-8A575333AF79}" type="datetimeFigureOut">
              <a:rPr lang="en-US" smtClean="0"/>
              <a:pPr/>
              <a:t>4/5/2013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AE08E8F-E1A7-4573-A596-8A575333AF79}" type="datetimeFigureOut">
              <a:rPr lang="en-US" smtClean="0"/>
              <a:pPr/>
              <a:t>4/5/2013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AE08E8F-E1A7-4573-A596-8A575333AF79}" type="datetimeFigureOut">
              <a:rPr lang="en-US" smtClean="0"/>
              <a:pPr/>
              <a:t>4/5/2013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AE08E8F-E1A7-4573-A596-8A575333AF79}" type="datetimeFigureOut">
              <a:rPr lang="en-US" smtClean="0"/>
              <a:pPr/>
              <a:t>4/5/2013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AE08E8F-E1A7-4573-A596-8A575333AF79}" type="datetimeFigureOut">
              <a:rPr lang="en-US" smtClean="0"/>
              <a:pPr/>
              <a:t>4/5/2013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AE08E8F-E1A7-4573-A596-8A575333AF79}" type="datetimeFigureOut">
              <a:rPr lang="en-US" smtClean="0"/>
              <a:pPr/>
              <a:t>4/5/2013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AE08E8F-E1A7-4573-A596-8A575333AF79}" type="datetimeFigureOut">
              <a:rPr lang="en-US" smtClean="0"/>
              <a:pPr/>
              <a:t>4/5/2013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115BA5DF-DD8E-4A04-83B6-2D52491A34EC}"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AE08E8F-E1A7-4573-A596-8A575333AF79}" type="datetimeFigureOut">
              <a:rPr lang="en-US" smtClean="0"/>
              <a:pPr/>
              <a:t>4/5/2013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15BA5DF-DD8E-4A04-83B6-2D52491A34EC}"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slideLayout" Target="../slideLayouts/slideLayout12.xml"/><Relationship Id="rId1" Type="http://schemas.openxmlformats.org/officeDocument/2006/relationships/vmlDrawing" Target="../drawings/vmlDrawing1.v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685800"/>
            <a:ext cx="7772400" cy="3428999"/>
          </a:xfrm>
        </p:spPr>
        <p:txBody>
          <a:bodyPr/>
          <a:lstStyle/>
          <a:p>
            <a:r>
              <a:rPr lang="en-US" b="1" dirty="0" smtClean="0"/>
              <a:t>HAMBA YANG DICINTAI ALLAH </a:t>
            </a:r>
            <a:br>
              <a:rPr lang="en-US" b="1" dirty="0" smtClean="0"/>
            </a:br>
            <a:r>
              <a:rPr lang="en-US" b="1" dirty="0" smtClean="0"/>
              <a:t>(ORANG YANG IKHLAS)</a:t>
            </a:r>
            <a:br>
              <a:rPr lang="en-US" b="1" dirty="0" smtClean="0"/>
            </a:br>
            <a:r>
              <a:rPr lang="en-US" b="1" dirty="0" smtClean="0"/>
              <a:t/>
            </a:r>
            <a:br>
              <a:rPr lang="en-US" b="1" dirty="0" smtClean="0"/>
            </a:br>
            <a:r>
              <a:rPr lang="en-US" sz="2800" b="1" dirty="0" err="1" smtClean="0"/>
              <a:t>oleh</a:t>
            </a:r>
            <a:r>
              <a:rPr lang="en-US" b="1" dirty="0" smtClean="0"/>
              <a:t/>
            </a:r>
            <a:br>
              <a:rPr lang="en-US" b="1" dirty="0" smtClean="0"/>
            </a:br>
            <a:r>
              <a:rPr lang="en-US" b="1" dirty="0" smtClean="0"/>
              <a:t>AHMAD TAUFIQ</a:t>
            </a:r>
            <a:endParaRPr lang="en-US" b="1" dirty="0"/>
          </a:p>
        </p:txBody>
      </p:sp>
      <p:sp>
        <p:nvSpPr>
          <p:cNvPr id="3" name="Subtitle 2"/>
          <p:cNvSpPr>
            <a:spLocks noGrp="1"/>
          </p:cNvSpPr>
          <p:nvPr>
            <p:ph type="subTitle" idx="1"/>
          </p:nvPr>
        </p:nvSpPr>
        <p:spPr>
          <a:xfrm>
            <a:off x="1371600" y="4572000"/>
            <a:ext cx="6400800" cy="1828800"/>
          </a:xfrm>
        </p:spPr>
        <p:txBody>
          <a:bodyPr>
            <a:normAutofit/>
          </a:bodyPr>
          <a:lstStyle/>
          <a:p>
            <a:r>
              <a:rPr lang="en-US" dirty="0" err="1" smtClean="0"/>
              <a:t>Kajian</a:t>
            </a:r>
            <a:r>
              <a:rPr lang="en-US" dirty="0" smtClean="0"/>
              <a:t> Agama Islam</a:t>
            </a:r>
          </a:p>
          <a:p>
            <a:r>
              <a:rPr lang="en-US" dirty="0" smtClean="0"/>
              <a:t>4 April 2013</a:t>
            </a:r>
          </a:p>
          <a:p>
            <a:r>
              <a:rPr lang="en-US" dirty="0" err="1" smtClean="0"/>
              <a:t>Fakultas</a:t>
            </a:r>
            <a:r>
              <a:rPr lang="en-US" dirty="0" smtClean="0"/>
              <a:t> </a:t>
            </a:r>
            <a:r>
              <a:rPr lang="en-US" dirty="0" err="1" smtClean="0"/>
              <a:t>Ekonomi</a:t>
            </a:r>
            <a:r>
              <a:rPr lang="en-US" dirty="0" smtClean="0"/>
              <a:t> </a:t>
            </a:r>
            <a:r>
              <a:rPr lang="en-US" dirty="0" smtClean="0"/>
              <a:t>UNS</a:t>
            </a:r>
            <a:endParaRPr lang="en-US"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8229600" cy="5287963"/>
          </a:xfrm>
        </p:spPr>
        <p:txBody>
          <a:bodyPr>
            <a:normAutofit fontScale="85000" lnSpcReduction="10000"/>
          </a:bodyPr>
          <a:lstStyle/>
          <a:p>
            <a:pPr>
              <a:buNone/>
            </a:pPr>
            <a:r>
              <a:rPr lang="en-US" sz="3900" b="1" dirty="0" smtClean="0"/>
              <a:t>b) At-</a:t>
            </a:r>
            <a:r>
              <a:rPr lang="en-US" sz="3900" b="1" dirty="0" err="1" smtClean="0"/>
              <a:t>Taubah</a:t>
            </a:r>
            <a:r>
              <a:rPr lang="en-US" sz="3900" b="1" dirty="0" smtClean="0"/>
              <a:t> 4</a:t>
            </a:r>
          </a:p>
          <a:p>
            <a:pPr algn="r">
              <a:buNone/>
            </a:pPr>
            <a:r>
              <a:rPr lang="ar-SA" b="1" dirty="0"/>
              <a:t>إِلَّا الَّذِينَ عَاهَدْتُمْ مِنَ الْمُشْرِكِينَ ثُمَّ لَمْ يَنْقُصُوكُمْ شَيْئًا وَلَمْ يُظَاهِرُوا عَلَيْكُمْ أَحَدًا فَأَتِمُّوا إِلَيْهِمْ عَهْدَهُمْ إِلَى مُدَّتِهِمْ إِنَّ اللَّهَ يُحِبُّ الْمُتَّقِينَ</a:t>
            </a:r>
            <a:endParaRPr lang="en-US" dirty="0"/>
          </a:p>
          <a:p>
            <a:pPr>
              <a:buNone/>
            </a:pPr>
            <a:r>
              <a:rPr lang="en-US" dirty="0" smtClean="0"/>
              <a:t>4. </a:t>
            </a:r>
            <a:r>
              <a:rPr lang="en-US" dirty="0" err="1" smtClean="0"/>
              <a:t>kecuali</a:t>
            </a:r>
            <a:r>
              <a:rPr lang="en-US" dirty="0" smtClean="0"/>
              <a:t> </a:t>
            </a:r>
            <a:r>
              <a:rPr lang="en-US" dirty="0" err="1" smtClean="0"/>
              <a:t>orang-orang</a:t>
            </a:r>
            <a:r>
              <a:rPr lang="en-US" dirty="0" smtClean="0"/>
              <a:t> </a:t>
            </a:r>
            <a:r>
              <a:rPr lang="en-US" dirty="0" err="1" smtClean="0"/>
              <a:t>musyrikin</a:t>
            </a:r>
            <a:r>
              <a:rPr lang="en-US" dirty="0" smtClean="0"/>
              <a:t> yang </a:t>
            </a:r>
            <a:r>
              <a:rPr lang="en-US" dirty="0" err="1" smtClean="0"/>
              <a:t>kamu</a:t>
            </a:r>
            <a:r>
              <a:rPr lang="en-US" dirty="0" smtClean="0"/>
              <a:t> </a:t>
            </a:r>
            <a:r>
              <a:rPr lang="en-US" dirty="0" err="1" smtClean="0"/>
              <a:t>telah</a:t>
            </a:r>
            <a:r>
              <a:rPr lang="en-US" dirty="0" smtClean="0"/>
              <a:t> </a:t>
            </a:r>
            <a:r>
              <a:rPr lang="en-US" dirty="0" err="1" smtClean="0"/>
              <a:t>mengadakan</a:t>
            </a:r>
            <a:r>
              <a:rPr lang="en-US" dirty="0" smtClean="0"/>
              <a:t> </a:t>
            </a:r>
            <a:r>
              <a:rPr lang="en-US" dirty="0" err="1" smtClean="0"/>
              <a:t>perjanjian</a:t>
            </a:r>
            <a:r>
              <a:rPr lang="en-US" dirty="0" smtClean="0"/>
              <a:t> (</a:t>
            </a:r>
            <a:r>
              <a:rPr lang="en-US" dirty="0" err="1" smtClean="0"/>
              <a:t>dengan</a:t>
            </a:r>
            <a:r>
              <a:rPr lang="en-US" dirty="0" smtClean="0"/>
              <a:t> </a:t>
            </a:r>
            <a:r>
              <a:rPr lang="en-US" dirty="0" err="1" smtClean="0"/>
              <a:t>mereka</a:t>
            </a:r>
            <a:r>
              <a:rPr lang="en-US" dirty="0" smtClean="0"/>
              <a:t>) </a:t>
            </a:r>
            <a:r>
              <a:rPr lang="en-US" dirty="0" err="1" smtClean="0"/>
              <a:t>dan</a:t>
            </a:r>
            <a:r>
              <a:rPr lang="en-US" dirty="0" smtClean="0"/>
              <a:t> </a:t>
            </a:r>
            <a:r>
              <a:rPr lang="en-US" dirty="0" err="1" smtClean="0"/>
              <a:t>mereka</a:t>
            </a:r>
            <a:r>
              <a:rPr lang="en-US" dirty="0" smtClean="0"/>
              <a:t> </a:t>
            </a:r>
            <a:r>
              <a:rPr lang="en-US" dirty="0" err="1" smtClean="0"/>
              <a:t>tidak</a:t>
            </a:r>
            <a:r>
              <a:rPr lang="en-US" dirty="0" smtClean="0"/>
              <a:t> </a:t>
            </a:r>
            <a:r>
              <a:rPr lang="en-US" dirty="0" err="1" smtClean="0"/>
              <a:t>mengurangi</a:t>
            </a:r>
            <a:r>
              <a:rPr lang="en-US" dirty="0" smtClean="0"/>
              <a:t> </a:t>
            </a:r>
            <a:r>
              <a:rPr lang="en-US" dirty="0" err="1" smtClean="0"/>
              <a:t>sesuatu</a:t>
            </a:r>
            <a:r>
              <a:rPr lang="en-US" dirty="0" smtClean="0"/>
              <a:t> pun (</a:t>
            </a:r>
            <a:r>
              <a:rPr lang="en-US" dirty="0" err="1" smtClean="0"/>
              <a:t>dari</a:t>
            </a:r>
            <a:r>
              <a:rPr lang="en-US" dirty="0" smtClean="0"/>
              <a:t> </a:t>
            </a:r>
            <a:r>
              <a:rPr lang="en-US" dirty="0" err="1" smtClean="0"/>
              <a:t>isi</a:t>
            </a:r>
            <a:r>
              <a:rPr lang="en-US" dirty="0" smtClean="0"/>
              <a:t> </a:t>
            </a:r>
            <a:r>
              <a:rPr lang="en-US" dirty="0" err="1" smtClean="0"/>
              <a:t>perjanjian</a:t>
            </a:r>
            <a:r>
              <a:rPr lang="en-US" dirty="0" smtClean="0"/>
              <a:t>)mu </a:t>
            </a:r>
            <a:r>
              <a:rPr lang="en-US" dirty="0" err="1" smtClean="0"/>
              <a:t>dan</a:t>
            </a:r>
            <a:r>
              <a:rPr lang="en-US" dirty="0" smtClean="0"/>
              <a:t> </a:t>
            </a:r>
            <a:r>
              <a:rPr lang="en-US" dirty="0" err="1" smtClean="0"/>
              <a:t>tidak</a:t>
            </a:r>
            <a:r>
              <a:rPr lang="en-US" dirty="0" smtClean="0"/>
              <a:t> (pula) </a:t>
            </a:r>
            <a:r>
              <a:rPr lang="en-US" dirty="0" err="1" smtClean="0"/>
              <a:t>mereka</a:t>
            </a:r>
            <a:r>
              <a:rPr lang="en-US" dirty="0" smtClean="0"/>
              <a:t> </a:t>
            </a:r>
            <a:r>
              <a:rPr lang="en-US" dirty="0" err="1" smtClean="0"/>
              <a:t>membantu</a:t>
            </a:r>
            <a:r>
              <a:rPr lang="en-US" dirty="0" smtClean="0"/>
              <a:t> </a:t>
            </a:r>
            <a:r>
              <a:rPr lang="en-US" dirty="0" err="1" smtClean="0"/>
              <a:t>seseorang</a:t>
            </a:r>
            <a:r>
              <a:rPr lang="en-US" dirty="0" smtClean="0"/>
              <a:t> yang </a:t>
            </a:r>
            <a:r>
              <a:rPr lang="en-US" dirty="0" err="1" smtClean="0"/>
              <a:t>memusuhi</a:t>
            </a:r>
            <a:r>
              <a:rPr lang="en-US" dirty="0" smtClean="0"/>
              <a:t> </a:t>
            </a:r>
            <a:r>
              <a:rPr lang="en-US" dirty="0" err="1" smtClean="0"/>
              <a:t>kamu</a:t>
            </a:r>
            <a:r>
              <a:rPr lang="en-US" dirty="0" smtClean="0"/>
              <a:t>, </a:t>
            </a:r>
            <a:r>
              <a:rPr lang="en-US" dirty="0" err="1" smtClean="0"/>
              <a:t>maka</a:t>
            </a:r>
            <a:r>
              <a:rPr lang="en-US" dirty="0" smtClean="0"/>
              <a:t> </a:t>
            </a:r>
            <a:r>
              <a:rPr lang="en-US" dirty="0" err="1" smtClean="0"/>
              <a:t>terhadap</a:t>
            </a:r>
            <a:r>
              <a:rPr lang="en-US" dirty="0" smtClean="0"/>
              <a:t> </a:t>
            </a:r>
            <a:r>
              <a:rPr lang="en-US" dirty="0" err="1" smtClean="0"/>
              <a:t>mereka</a:t>
            </a:r>
            <a:r>
              <a:rPr lang="en-US" dirty="0" smtClean="0"/>
              <a:t> </a:t>
            </a:r>
            <a:r>
              <a:rPr lang="en-US" dirty="0" err="1" smtClean="0"/>
              <a:t>itu</a:t>
            </a:r>
            <a:r>
              <a:rPr lang="en-US" dirty="0" smtClean="0"/>
              <a:t> </a:t>
            </a:r>
            <a:r>
              <a:rPr lang="en-US" dirty="0" err="1" smtClean="0"/>
              <a:t>penuhilah</a:t>
            </a:r>
            <a:r>
              <a:rPr lang="en-US" dirty="0" smtClean="0"/>
              <a:t> </a:t>
            </a:r>
            <a:r>
              <a:rPr lang="en-US" dirty="0" err="1" smtClean="0"/>
              <a:t>janjinya</a:t>
            </a:r>
            <a:r>
              <a:rPr lang="en-US" dirty="0" smtClean="0"/>
              <a:t> </a:t>
            </a:r>
            <a:r>
              <a:rPr lang="en-US" dirty="0" err="1" smtClean="0"/>
              <a:t>sampai</a:t>
            </a:r>
            <a:r>
              <a:rPr lang="en-US" dirty="0" smtClean="0"/>
              <a:t> </a:t>
            </a:r>
            <a:r>
              <a:rPr lang="en-US" dirty="0" err="1" smtClean="0"/>
              <a:t>batas</a:t>
            </a:r>
            <a:r>
              <a:rPr lang="en-US" dirty="0" smtClean="0"/>
              <a:t> </a:t>
            </a:r>
            <a:r>
              <a:rPr lang="en-US" dirty="0" err="1" smtClean="0"/>
              <a:t>waktunya</a:t>
            </a:r>
            <a:r>
              <a:rPr lang="en-US" b="1" baseline="30000" dirty="0" smtClean="0"/>
              <a:t>[629]</a:t>
            </a:r>
            <a:r>
              <a:rPr lang="en-US" dirty="0" smtClean="0"/>
              <a:t>. </a:t>
            </a:r>
            <a:r>
              <a:rPr lang="en-US" sz="3900" b="1" dirty="0" err="1" smtClean="0"/>
              <a:t>Sesungguhnya</a:t>
            </a:r>
            <a:r>
              <a:rPr lang="en-US" sz="3900" b="1" dirty="0" smtClean="0"/>
              <a:t> Allah </a:t>
            </a:r>
            <a:r>
              <a:rPr lang="en-US" sz="3900" b="1" dirty="0" err="1" smtClean="0"/>
              <a:t>menyukai</a:t>
            </a:r>
            <a:r>
              <a:rPr lang="en-US" sz="3900" b="1" dirty="0" smtClean="0"/>
              <a:t> </a:t>
            </a:r>
            <a:r>
              <a:rPr lang="en-US" sz="3900" b="1" dirty="0" err="1" smtClean="0"/>
              <a:t>orang-orang</a:t>
            </a:r>
            <a:r>
              <a:rPr lang="en-US" sz="3900" b="1" dirty="0" smtClean="0"/>
              <a:t> yang </a:t>
            </a:r>
            <a:r>
              <a:rPr lang="en-US" sz="3900" b="1" dirty="0" err="1" smtClean="0"/>
              <a:t>bertaqwa</a:t>
            </a:r>
            <a:r>
              <a:rPr lang="en-US" sz="3900" b="1" dirty="0" smtClean="0"/>
              <a:t>. </a:t>
            </a:r>
            <a:r>
              <a:rPr lang="en-US" dirty="0" smtClean="0"/>
              <a:t/>
            </a:r>
            <a:br>
              <a:rPr lang="en-US" dirty="0" smtClean="0"/>
            </a:br>
            <a:endParaRPr lang="en-US" dirty="0" smtClean="0"/>
          </a:p>
          <a:p>
            <a:pPr>
              <a:buNone/>
            </a:pPr>
            <a:endParaRPr lang="en-US" dirty="0"/>
          </a:p>
          <a:p>
            <a:pPr>
              <a:buNone/>
            </a:pP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8229600" cy="5287963"/>
          </a:xfrm>
        </p:spPr>
        <p:txBody>
          <a:bodyPr>
            <a:normAutofit fontScale="85000" lnSpcReduction="10000"/>
          </a:bodyPr>
          <a:lstStyle/>
          <a:p>
            <a:pPr>
              <a:buNone/>
            </a:pPr>
            <a:r>
              <a:rPr lang="en-US" sz="4200" b="1" dirty="0"/>
              <a:t>c</a:t>
            </a:r>
            <a:r>
              <a:rPr lang="en-US" sz="4200" b="1" dirty="0" smtClean="0"/>
              <a:t>) At-</a:t>
            </a:r>
            <a:r>
              <a:rPr lang="en-US" sz="4200" b="1" dirty="0" err="1" smtClean="0"/>
              <a:t>Taubah</a:t>
            </a:r>
            <a:r>
              <a:rPr lang="en-US" sz="4200" b="1" dirty="0" smtClean="0"/>
              <a:t> 7</a:t>
            </a:r>
          </a:p>
          <a:p>
            <a:pPr algn="r">
              <a:buNone/>
            </a:pPr>
            <a:r>
              <a:rPr lang="ar-SA" b="1" dirty="0"/>
              <a:t>كَيْفَ يَكُونُ لِلْمُشْرِكِينَ عَهْدٌ عِنْدَ اللَّهِ وَعِنْدَ رَسُولِهِ إِلَّا الَّذِينَ عَاهَدْتُمْ عِنْدَ الْمَسْجِدِ الْحَرَامِ فَمَا اسْتَقَامُوا لَكُمْ فَاسْتَقِيمُوا لَهُمْ إِنَّ اللَّهَ يُحِبُّ الْمُتَّقِينَ</a:t>
            </a:r>
            <a:endParaRPr lang="en-US" dirty="0"/>
          </a:p>
          <a:p>
            <a:pPr>
              <a:buNone/>
            </a:pPr>
            <a:r>
              <a:rPr lang="en-US" dirty="0" smtClean="0"/>
              <a:t>7. </a:t>
            </a:r>
            <a:r>
              <a:rPr lang="en-US" dirty="0" err="1" smtClean="0"/>
              <a:t>Bagaimana</a:t>
            </a:r>
            <a:r>
              <a:rPr lang="en-US" dirty="0" smtClean="0"/>
              <a:t> </a:t>
            </a:r>
            <a:r>
              <a:rPr lang="en-US" dirty="0" err="1" smtClean="0"/>
              <a:t>bisa</a:t>
            </a:r>
            <a:r>
              <a:rPr lang="en-US" dirty="0" smtClean="0"/>
              <a:t> </a:t>
            </a:r>
            <a:r>
              <a:rPr lang="en-US" dirty="0" err="1" smtClean="0"/>
              <a:t>ada</a:t>
            </a:r>
            <a:r>
              <a:rPr lang="en-US" dirty="0" smtClean="0"/>
              <a:t> </a:t>
            </a:r>
            <a:r>
              <a:rPr lang="en-US" dirty="0" err="1" smtClean="0"/>
              <a:t>perjanjian</a:t>
            </a:r>
            <a:r>
              <a:rPr lang="en-US" dirty="0" smtClean="0"/>
              <a:t> (</a:t>
            </a:r>
            <a:r>
              <a:rPr lang="en-US" dirty="0" err="1" smtClean="0"/>
              <a:t>aman</a:t>
            </a:r>
            <a:r>
              <a:rPr lang="en-US" dirty="0" smtClean="0"/>
              <a:t>) </a:t>
            </a:r>
            <a:r>
              <a:rPr lang="en-US" dirty="0" err="1" smtClean="0"/>
              <a:t>dari</a:t>
            </a:r>
            <a:r>
              <a:rPr lang="en-US" dirty="0" smtClean="0"/>
              <a:t> </a:t>
            </a:r>
            <a:r>
              <a:rPr lang="en-US" dirty="0" err="1" smtClean="0"/>
              <a:t>sisi</a:t>
            </a:r>
            <a:r>
              <a:rPr lang="en-US" dirty="0" smtClean="0"/>
              <a:t> Allah </a:t>
            </a:r>
            <a:r>
              <a:rPr lang="en-US" dirty="0" err="1" smtClean="0"/>
              <a:t>dan</a:t>
            </a:r>
            <a:r>
              <a:rPr lang="en-US" dirty="0" smtClean="0"/>
              <a:t> </a:t>
            </a:r>
            <a:r>
              <a:rPr lang="en-US" dirty="0" err="1" smtClean="0"/>
              <a:t>RasulNya</a:t>
            </a:r>
            <a:r>
              <a:rPr lang="en-US" dirty="0" smtClean="0"/>
              <a:t> </a:t>
            </a:r>
            <a:r>
              <a:rPr lang="en-US" dirty="0" err="1" smtClean="0"/>
              <a:t>dengan</a:t>
            </a:r>
            <a:r>
              <a:rPr lang="en-US" dirty="0" smtClean="0"/>
              <a:t> </a:t>
            </a:r>
            <a:r>
              <a:rPr lang="en-US" dirty="0" err="1" smtClean="0"/>
              <a:t>orang-orang</a:t>
            </a:r>
            <a:r>
              <a:rPr lang="en-US" dirty="0" smtClean="0"/>
              <a:t> </a:t>
            </a:r>
            <a:r>
              <a:rPr lang="en-US" dirty="0" err="1" smtClean="0"/>
              <a:t>musyrikin</a:t>
            </a:r>
            <a:r>
              <a:rPr lang="en-US" dirty="0" smtClean="0"/>
              <a:t>, </a:t>
            </a:r>
            <a:r>
              <a:rPr lang="en-US" dirty="0" err="1" smtClean="0"/>
              <a:t>kecuali</a:t>
            </a:r>
            <a:r>
              <a:rPr lang="en-US" dirty="0" smtClean="0"/>
              <a:t> </a:t>
            </a:r>
            <a:r>
              <a:rPr lang="en-US" dirty="0" err="1" smtClean="0"/>
              <a:t>orang-orang</a:t>
            </a:r>
            <a:r>
              <a:rPr lang="en-US" dirty="0" smtClean="0"/>
              <a:t> yang </a:t>
            </a:r>
            <a:r>
              <a:rPr lang="en-US" dirty="0" err="1" smtClean="0"/>
              <a:t>kamu</a:t>
            </a:r>
            <a:r>
              <a:rPr lang="en-US" dirty="0" smtClean="0"/>
              <a:t> </a:t>
            </a:r>
            <a:r>
              <a:rPr lang="en-US" dirty="0" err="1" smtClean="0"/>
              <a:t>telah</a:t>
            </a:r>
            <a:r>
              <a:rPr lang="en-US" dirty="0" smtClean="0"/>
              <a:t> </a:t>
            </a:r>
            <a:r>
              <a:rPr lang="en-US" dirty="0" err="1" smtClean="0"/>
              <a:t>mengadakan</a:t>
            </a:r>
            <a:r>
              <a:rPr lang="en-US" dirty="0" smtClean="0"/>
              <a:t> </a:t>
            </a:r>
            <a:r>
              <a:rPr lang="en-US" dirty="0" err="1" smtClean="0"/>
              <a:t>perjanjian</a:t>
            </a:r>
            <a:r>
              <a:rPr lang="en-US" dirty="0" smtClean="0"/>
              <a:t> (</a:t>
            </a:r>
            <a:r>
              <a:rPr lang="en-US" dirty="0" err="1" smtClean="0"/>
              <a:t>dengan</a:t>
            </a:r>
            <a:r>
              <a:rPr lang="en-US" dirty="0" smtClean="0"/>
              <a:t> </a:t>
            </a:r>
            <a:r>
              <a:rPr lang="en-US" dirty="0" err="1" smtClean="0"/>
              <a:t>mereka</a:t>
            </a:r>
            <a:r>
              <a:rPr lang="en-US" dirty="0" smtClean="0"/>
              <a:t>) </a:t>
            </a:r>
            <a:r>
              <a:rPr lang="en-US" dirty="0" err="1" smtClean="0"/>
              <a:t>di</a:t>
            </a:r>
            <a:r>
              <a:rPr lang="en-US" dirty="0" smtClean="0"/>
              <a:t> </a:t>
            </a:r>
            <a:r>
              <a:rPr lang="en-US" dirty="0" err="1" smtClean="0"/>
              <a:t>dekat</a:t>
            </a:r>
            <a:r>
              <a:rPr lang="en-US" dirty="0" smtClean="0"/>
              <a:t> </a:t>
            </a:r>
            <a:r>
              <a:rPr lang="en-US" dirty="0" err="1" smtClean="0"/>
              <a:t>Masjidil</a:t>
            </a:r>
            <a:r>
              <a:rPr lang="en-US" dirty="0" smtClean="0"/>
              <a:t> </a:t>
            </a:r>
            <a:r>
              <a:rPr lang="en-US" dirty="0" err="1" smtClean="0"/>
              <a:t>haraam</a:t>
            </a:r>
            <a:r>
              <a:rPr lang="en-US" b="1" baseline="30000" dirty="0" smtClean="0"/>
              <a:t>[632]</a:t>
            </a:r>
            <a:r>
              <a:rPr lang="en-US" dirty="0" smtClean="0"/>
              <a:t>? </a:t>
            </a:r>
            <a:r>
              <a:rPr lang="en-US" dirty="0" err="1" smtClean="0"/>
              <a:t>maka</a:t>
            </a:r>
            <a:r>
              <a:rPr lang="en-US" dirty="0" smtClean="0"/>
              <a:t> </a:t>
            </a:r>
            <a:r>
              <a:rPr lang="en-US" dirty="0" err="1" smtClean="0"/>
              <a:t>selama</a:t>
            </a:r>
            <a:r>
              <a:rPr lang="en-US" dirty="0" smtClean="0"/>
              <a:t> </a:t>
            </a:r>
            <a:r>
              <a:rPr lang="en-US" dirty="0" err="1" smtClean="0"/>
              <a:t>mereka</a:t>
            </a:r>
            <a:r>
              <a:rPr lang="en-US" dirty="0" smtClean="0"/>
              <a:t> </a:t>
            </a:r>
            <a:r>
              <a:rPr lang="en-US" dirty="0" err="1" smtClean="0"/>
              <a:t>berlaku</a:t>
            </a:r>
            <a:r>
              <a:rPr lang="en-US" dirty="0" smtClean="0"/>
              <a:t> </a:t>
            </a:r>
            <a:r>
              <a:rPr lang="en-US" dirty="0" err="1" smtClean="0"/>
              <a:t>lurus</a:t>
            </a:r>
            <a:r>
              <a:rPr lang="en-US" dirty="0" smtClean="0"/>
              <a:t> </a:t>
            </a:r>
            <a:r>
              <a:rPr lang="en-US" dirty="0" err="1" smtClean="0"/>
              <a:t>terhadapmu</a:t>
            </a:r>
            <a:r>
              <a:rPr lang="en-US" dirty="0" smtClean="0"/>
              <a:t>, </a:t>
            </a:r>
            <a:r>
              <a:rPr lang="en-US" dirty="0" err="1" smtClean="0"/>
              <a:t>hendaklah</a:t>
            </a:r>
            <a:r>
              <a:rPr lang="en-US" dirty="0" smtClean="0"/>
              <a:t> </a:t>
            </a:r>
            <a:r>
              <a:rPr lang="en-US" dirty="0" err="1" smtClean="0"/>
              <a:t>kamu</a:t>
            </a:r>
            <a:r>
              <a:rPr lang="en-US" dirty="0" smtClean="0"/>
              <a:t> </a:t>
            </a:r>
            <a:r>
              <a:rPr lang="en-US" dirty="0" err="1" smtClean="0"/>
              <a:t>berlaku</a:t>
            </a:r>
            <a:r>
              <a:rPr lang="en-US" dirty="0" smtClean="0"/>
              <a:t> </a:t>
            </a:r>
            <a:r>
              <a:rPr lang="en-US" dirty="0" err="1" smtClean="0"/>
              <a:t>lurus</a:t>
            </a:r>
            <a:r>
              <a:rPr lang="en-US" dirty="0" smtClean="0"/>
              <a:t> (pula) </a:t>
            </a:r>
            <a:r>
              <a:rPr lang="en-US" dirty="0" err="1" smtClean="0"/>
              <a:t>terhadap</a:t>
            </a:r>
            <a:r>
              <a:rPr lang="en-US" dirty="0" smtClean="0"/>
              <a:t> </a:t>
            </a:r>
            <a:r>
              <a:rPr lang="en-US" dirty="0" err="1" smtClean="0"/>
              <a:t>mereka</a:t>
            </a:r>
            <a:r>
              <a:rPr lang="en-US" dirty="0" smtClean="0"/>
              <a:t>. </a:t>
            </a:r>
            <a:r>
              <a:rPr lang="en-US" sz="4200" b="1" dirty="0" err="1" smtClean="0"/>
              <a:t>Sesungguhnya</a:t>
            </a:r>
            <a:r>
              <a:rPr lang="en-US" sz="4200" b="1" dirty="0" smtClean="0"/>
              <a:t> Allah </a:t>
            </a:r>
            <a:r>
              <a:rPr lang="en-US" sz="4200" b="1" dirty="0" err="1" smtClean="0"/>
              <a:t>menyukai</a:t>
            </a:r>
            <a:r>
              <a:rPr lang="en-US" sz="4200" b="1" dirty="0" smtClean="0"/>
              <a:t> </a:t>
            </a:r>
            <a:r>
              <a:rPr lang="en-US" sz="4200" b="1" dirty="0" err="1" smtClean="0"/>
              <a:t>orang-orang</a:t>
            </a:r>
            <a:r>
              <a:rPr lang="en-US" sz="4200" b="1" dirty="0" smtClean="0"/>
              <a:t> yang </a:t>
            </a:r>
            <a:r>
              <a:rPr lang="en-US" sz="4200" b="1" dirty="0" err="1" smtClean="0"/>
              <a:t>bertakwa</a:t>
            </a:r>
            <a:r>
              <a:rPr lang="en-US" sz="4200" b="1" dirty="0" smtClean="0"/>
              <a:t>. </a:t>
            </a:r>
            <a:r>
              <a:rPr lang="en-US" dirty="0" smtClean="0"/>
              <a:t/>
            </a:r>
            <a:br>
              <a:rPr lang="en-US" dirty="0" smtClean="0"/>
            </a:br>
            <a:endParaRPr lang="en-US" dirty="0" smtClean="0"/>
          </a:p>
          <a:p>
            <a:pPr>
              <a:buNone/>
            </a:pPr>
            <a:endParaRPr lang="en-US" dirty="0"/>
          </a:p>
          <a:p>
            <a:pPr>
              <a:buNone/>
            </a:pPr>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44562"/>
          </a:xfrm>
        </p:spPr>
        <p:txBody>
          <a:bodyPr/>
          <a:lstStyle/>
          <a:p>
            <a:r>
              <a:rPr lang="en-US" b="1" dirty="0" smtClean="0"/>
              <a:t>7. ORANG-ORANG YANG ADIL</a:t>
            </a:r>
            <a:endParaRPr lang="en-US" b="1" dirty="0"/>
          </a:p>
        </p:txBody>
      </p:sp>
      <p:sp>
        <p:nvSpPr>
          <p:cNvPr id="3" name="Content Placeholder 2"/>
          <p:cNvSpPr>
            <a:spLocks noGrp="1"/>
          </p:cNvSpPr>
          <p:nvPr>
            <p:ph idx="1"/>
          </p:nvPr>
        </p:nvSpPr>
        <p:spPr>
          <a:xfrm>
            <a:off x="457200" y="1371600"/>
            <a:ext cx="8229600" cy="4754563"/>
          </a:xfrm>
        </p:spPr>
        <p:txBody>
          <a:bodyPr>
            <a:normAutofit fontScale="70000" lnSpcReduction="20000"/>
          </a:bodyPr>
          <a:lstStyle/>
          <a:p>
            <a:pPr>
              <a:buNone/>
            </a:pPr>
            <a:r>
              <a:rPr lang="en-US" sz="4100" b="1" dirty="0" smtClean="0"/>
              <a:t>Al-</a:t>
            </a:r>
            <a:r>
              <a:rPr lang="en-US" sz="4100" b="1" dirty="0" err="1" smtClean="0"/>
              <a:t>Maidah</a:t>
            </a:r>
            <a:r>
              <a:rPr lang="en-US" sz="4100" b="1" dirty="0" smtClean="0"/>
              <a:t> 42</a:t>
            </a:r>
          </a:p>
          <a:p>
            <a:pPr algn="r">
              <a:buNone/>
            </a:pPr>
            <a:r>
              <a:rPr lang="ar-SA" b="1" dirty="0"/>
              <a:t>س</a:t>
            </a:r>
            <a:r>
              <a:rPr lang="ar-SA" sz="3400" b="1" dirty="0"/>
              <a:t>َمَّاعُونَ لِلْكَذِبِ أَكَّالُونَ لِلسُّحْتِ فَإِنْ جَاءُوكَ فَاحْكُمْ بَيْنَهُمْ أَوْ أَعْرِضْ عَنْهُمْ وَإِنْ تُعْرِضْ عَنْهُمْ فَلَنْ يَضُرُّوكَ شَيْئًا وَإِنْ حَكَمْتَ فَاحْكُمْ بَيْنَهُمْ بِالْقِسْطِ إِنَّ اللَّهَ يُحِبُّ الْمُقْسِطِينَ</a:t>
            </a:r>
            <a:endParaRPr lang="en-US" sz="3400" dirty="0" smtClean="0"/>
          </a:p>
          <a:p>
            <a:pPr>
              <a:buNone/>
            </a:pPr>
            <a:r>
              <a:rPr lang="en-US" sz="3400" dirty="0" smtClean="0"/>
              <a:t>42. </a:t>
            </a:r>
            <a:r>
              <a:rPr lang="en-US" sz="3400" dirty="0" err="1" smtClean="0"/>
              <a:t>Mereka</a:t>
            </a:r>
            <a:r>
              <a:rPr lang="en-US" sz="3400" dirty="0" smtClean="0"/>
              <a:t> </a:t>
            </a:r>
            <a:r>
              <a:rPr lang="en-US" sz="3400" dirty="0" err="1" smtClean="0"/>
              <a:t>itu</a:t>
            </a:r>
            <a:r>
              <a:rPr lang="en-US" sz="3400" dirty="0" smtClean="0"/>
              <a:t> </a:t>
            </a:r>
            <a:r>
              <a:rPr lang="en-US" sz="3400" dirty="0" err="1" smtClean="0"/>
              <a:t>adalah</a:t>
            </a:r>
            <a:r>
              <a:rPr lang="en-US" sz="3400" dirty="0" smtClean="0"/>
              <a:t> </a:t>
            </a:r>
            <a:r>
              <a:rPr lang="en-US" sz="3400" dirty="0" err="1" smtClean="0"/>
              <a:t>orang-orang</a:t>
            </a:r>
            <a:r>
              <a:rPr lang="en-US" sz="3400" dirty="0" smtClean="0"/>
              <a:t> yang </a:t>
            </a:r>
            <a:r>
              <a:rPr lang="en-US" sz="3400" dirty="0" err="1" smtClean="0"/>
              <a:t>suka</a:t>
            </a:r>
            <a:r>
              <a:rPr lang="en-US" sz="3400" dirty="0" smtClean="0"/>
              <a:t> </a:t>
            </a:r>
            <a:r>
              <a:rPr lang="en-US" sz="3400" dirty="0" err="1" smtClean="0"/>
              <a:t>mendengar</a:t>
            </a:r>
            <a:r>
              <a:rPr lang="en-US" sz="3400" dirty="0" smtClean="0"/>
              <a:t> </a:t>
            </a:r>
            <a:r>
              <a:rPr lang="en-US" sz="3400" dirty="0" err="1" smtClean="0"/>
              <a:t>berita</a:t>
            </a:r>
            <a:r>
              <a:rPr lang="en-US" sz="3400" dirty="0" smtClean="0"/>
              <a:t> </a:t>
            </a:r>
            <a:r>
              <a:rPr lang="en-US" sz="3400" dirty="0" err="1" smtClean="0"/>
              <a:t>bohong</a:t>
            </a:r>
            <a:r>
              <a:rPr lang="en-US" sz="3400" dirty="0" smtClean="0"/>
              <a:t>, </a:t>
            </a:r>
            <a:r>
              <a:rPr lang="en-US" sz="3400" dirty="0" err="1" smtClean="0"/>
              <a:t>banyak</a:t>
            </a:r>
            <a:r>
              <a:rPr lang="en-US" sz="3400" dirty="0" smtClean="0"/>
              <a:t> </a:t>
            </a:r>
            <a:r>
              <a:rPr lang="en-US" sz="3400" dirty="0" err="1" smtClean="0"/>
              <a:t>memakan</a:t>
            </a:r>
            <a:r>
              <a:rPr lang="en-US" sz="3400" dirty="0" smtClean="0"/>
              <a:t> yang </a:t>
            </a:r>
            <a:r>
              <a:rPr lang="en-US" sz="3400" dirty="0" err="1" smtClean="0"/>
              <a:t>haram</a:t>
            </a:r>
            <a:r>
              <a:rPr lang="en-US" sz="3400" b="1" baseline="30000" dirty="0" smtClean="0"/>
              <a:t>[418]</a:t>
            </a:r>
            <a:r>
              <a:rPr lang="en-US" sz="3400" dirty="0" smtClean="0"/>
              <a:t>. </a:t>
            </a:r>
            <a:r>
              <a:rPr lang="en-US" sz="3400" dirty="0" err="1" smtClean="0"/>
              <a:t>Jika</a:t>
            </a:r>
            <a:r>
              <a:rPr lang="en-US" sz="3400" dirty="0" smtClean="0"/>
              <a:t> </a:t>
            </a:r>
            <a:r>
              <a:rPr lang="en-US" sz="3400" dirty="0" err="1" smtClean="0"/>
              <a:t>mereka</a:t>
            </a:r>
            <a:r>
              <a:rPr lang="en-US" sz="3400" dirty="0" smtClean="0"/>
              <a:t> (</a:t>
            </a:r>
            <a:r>
              <a:rPr lang="en-US" sz="3400" dirty="0" err="1" smtClean="0"/>
              <a:t>orang</a:t>
            </a:r>
            <a:r>
              <a:rPr lang="en-US" sz="3400" dirty="0" smtClean="0"/>
              <a:t> </a:t>
            </a:r>
            <a:r>
              <a:rPr lang="en-US" sz="3400" dirty="0" err="1" smtClean="0"/>
              <a:t>Yahudi</a:t>
            </a:r>
            <a:r>
              <a:rPr lang="en-US" sz="3400" dirty="0" smtClean="0"/>
              <a:t>) </a:t>
            </a:r>
            <a:r>
              <a:rPr lang="en-US" sz="3400" dirty="0" err="1" smtClean="0"/>
              <a:t>datang</a:t>
            </a:r>
            <a:r>
              <a:rPr lang="en-US" sz="3400" dirty="0" smtClean="0"/>
              <a:t> </a:t>
            </a:r>
            <a:r>
              <a:rPr lang="en-US" sz="3400" dirty="0" err="1" smtClean="0"/>
              <a:t>kepadamu</a:t>
            </a:r>
            <a:r>
              <a:rPr lang="en-US" sz="3400" dirty="0" smtClean="0"/>
              <a:t> (</a:t>
            </a:r>
            <a:r>
              <a:rPr lang="en-US" sz="3400" dirty="0" err="1" smtClean="0"/>
              <a:t>untuk</a:t>
            </a:r>
            <a:r>
              <a:rPr lang="en-US" sz="3400" dirty="0" smtClean="0"/>
              <a:t> </a:t>
            </a:r>
            <a:r>
              <a:rPr lang="en-US" sz="3400" dirty="0" err="1" smtClean="0"/>
              <a:t>meminta</a:t>
            </a:r>
            <a:r>
              <a:rPr lang="en-US" sz="3400" dirty="0" smtClean="0"/>
              <a:t> </a:t>
            </a:r>
            <a:r>
              <a:rPr lang="en-US" sz="3400" dirty="0" err="1" smtClean="0"/>
              <a:t>putusan</a:t>
            </a:r>
            <a:r>
              <a:rPr lang="en-US" sz="3400" dirty="0" smtClean="0"/>
              <a:t>), </a:t>
            </a:r>
            <a:r>
              <a:rPr lang="en-US" sz="3400" dirty="0" err="1" smtClean="0"/>
              <a:t>maka</a:t>
            </a:r>
            <a:r>
              <a:rPr lang="en-US" sz="3400" dirty="0" smtClean="0"/>
              <a:t> </a:t>
            </a:r>
            <a:r>
              <a:rPr lang="en-US" sz="3400" dirty="0" err="1" smtClean="0"/>
              <a:t>putuskanlah</a:t>
            </a:r>
            <a:r>
              <a:rPr lang="en-US" sz="3400" dirty="0" smtClean="0"/>
              <a:t> (</a:t>
            </a:r>
            <a:r>
              <a:rPr lang="en-US" sz="3400" dirty="0" err="1" smtClean="0"/>
              <a:t>perkara</a:t>
            </a:r>
            <a:r>
              <a:rPr lang="en-US" sz="3400" dirty="0" smtClean="0"/>
              <a:t> </a:t>
            </a:r>
            <a:r>
              <a:rPr lang="en-US" sz="3400" dirty="0" err="1" smtClean="0"/>
              <a:t>itu</a:t>
            </a:r>
            <a:r>
              <a:rPr lang="en-US" sz="3400" dirty="0" smtClean="0"/>
              <a:t>) </a:t>
            </a:r>
            <a:r>
              <a:rPr lang="en-US" sz="3400" dirty="0" err="1" smtClean="0"/>
              <a:t>diantara</a:t>
            </a:r>
            <a:r>
              <a:rPr lang="en-US" sz="3400" dirty="0" smtClean="0"/>
              <a:t> </a:t>
            </a:r>
            <a:r>
              <a:rPr lang="en-US" sz="3400" dirty="0" err="1" smtClean="0"/>
              <a:t>mereka</a:t>
            </a:r>
            <a:r>
              <a:rPr lang="en-US" sz="3400" dirty="0" smtClean="0"/>
              <a:t>, </a:t>
            </a:r>
            <a:r>
              <a:rPr lang="en-US" sz="3400" dirty="0" err="1" smtClean="0"/>
              <a:t>atau</a:t>
            </a:r>
            <a:r>
              <a:rPr lang="en-US" sz="3400" dirty="0" smtClean="0"/>
              <a:t> </a:t>
            </a:r>
            <a:r>
              <a:rPr lang="en-US" sz="3400" dirty="0" err="1" smtClean="0"/>
              <a:t>berpalinglah</a:t>
            </a:r>
            <a:r>
              <a:rPr lang="en-US" sz="3400" dirty="0" smtClean="0"/>
              <a:t> </a:t>
            </a:r>
            <a:r>
              <a:rPr lang="en-US" sz="3400" dirty="0" err="1" smtClean="0"/>
              <a:t>dari</a:t>
            </a:r>
            <a:r>
              <a:rPr lang="en-US" sz="3400" dirty="0" smtClean="0"/>
              <a:t> </a:t>
            </a:r>
            <a:r>
              <a:rPr lang="en-US" sz="3400" dirty="0" err="1" smtClean="0"/>
              <a:t>mereka</a:t>
            </a:r>
            <a:r>
              <a:rPr lang="en-US" sz="3400" dirty="0" smtClean="0"/>
              <a:t>; </a:t>
            </a:r>
            <a:r>
              <a:rPr lang="en-US" sz="3400" dirty="0" err="1" smtClean="0"/>
              <a:t>jika</a:t>
            </a:r>
            <a:r>
              <a:rPr lang="en-US" sz="3400" dirty="0" smtClean="0"/>
              <a:t> </a:t>
            </a:r>
            <a:r>
              <a:rPr lang="en-US" sz="3400" dirty="0" err="1" smtClean="0"/>
              <a:t>kamu</a:t>
            </a:r>
            <a:r>
              <a:rPr lang="en-US" sz="3400" dirty="0" smtClean="0"/>
              <a:t> </a:t>
            </a:r>
            <a:r>
              <a:rPr lang="en-US" sz="3400" dirty="0" err="1" smtClean="0"/>
              <a:t>berpaling</a:t>
            </a:r>
            <a:r>
              <a:rPr lang="en-US" sz="3400" dirty="0" smtClean="0"/>
              <a:t> </a:t>
            </a:r>
            <a:r>
              <a:rPr lang="en-US" sz="3400" dirty="0" err="1" smtClean="0"/>
              <a:t>dari</a:t>
            </a:r>
            <a:r>
              <a:rPr lang="en-US" sz="3400" dirty="0" smtClean="0"/>
              <a:t> </a:t>
            </a:r>
            <a:r>
              <a:rPr lang="en-US" sz="3400" dirty="0" err="1" smtClean="0"/>
              <a:t>mereka</a:t>
            </a:r>
            <a:r>
              <a:rPr lang="en-US" sz="3400" dirty="0" smtClean="0"/>
              <a:t> </a:t>
            </a:r>
            <a:r>
              <a:rPr lang="en-US" sz="3400" dirty="0" err="1" smtClean="0"/>
              <a:t>maka</a:t>
            </a:r>
            <a:r>
              <a:rPr lang="en-US" sz="3400" dirty="0" smtClean="0"/>
              <a:t> </a:t>
            </a:r>
            <a:r>
              <a:rPr lang="en-US" sz="3400" dirty="0" err="1" smtClean="0"/>
              <a:t>mereka</a:t>
            </a:r>
            <a:r>
              <a:rPr lang="en-US" sz="3400" dirty="0" smtClean="0"/>
              <a:t> </a:t>
            </a:r>
            <a:r>
              <a:rPr lang="en-US" sz="3400" dirty="0" err="1" smtClean="0"/>
              <a:t>tidak</a:t>
            </a:r>
            <a:r>
              <a:rPr lang="en-US" sz="3400" dirty="0" smtClean="0"/>
              <a:t> </a:t>
            </a:r>
            <a:r>
              <a:rPr lang="en-US" sz="3400" dirty="0" err="1" smtClean="0"/>
              <a:t>akan</a:t>
            </a:r>
            <a:r>
              <a:rPr lang="en-US" sz="3400" dirty="0" smtClean="0"/>
              <a:t> </a:t>
            </a:r>
            <a:r>
              <a:rPr lang="en-US" sz="3400" dirty="0" err="1" smtClean="0"/>
              <a:t>memberi</a:t>
            </a:r>
            <a:r>
              <a:rPr lang="en-US" sz="3400" dirty="0" smtClean="0"/>
              <a:t> </a:t>
            </a:r>
            <a:r>
              <a:rPr lang="en-US" sz="3400" dirty="0" err="1" smtClean="0"/>
              <a:t>mudharat</a:t>
            </a:r>
            <a:r>
              <a:rPr lang="en-US" sz="3400" dirty="0" smtClean="0"/>
              <a:t> </a:t>
            </a:r>
            <a:r>
              <a:rPr lang="en-US" sz="3400" dirty="0" err="1" smtClean="0"/>
              <a:t>kepadamu</a:t>
            </a:r>
            <a:r>
              <a:rPr lang="en-US" sz="3400" dirty="0" smtClean="0"/>
              <a:t> </a:t>
            </a:r>
            <a:r>
              <a:rPr lang="en-US" sz="3400" dirty="0" err="1" smtClean="0"/>
              <a:t>sedikitpun</a:t>
            </a:r>
            <a:r>
              <a:rPr lang="en-US" sz="3400" dirty="0" smtClean="0"/>
              <a:t>. Dan </a:t>
            </a:r>
            <a:r>
              <a:rPr lang="en-US" sz="3400" dirty="0" err="1" smtClean="0"/>
              <a:t>jika</a:t>
            </a:r>
            <a:r>
              <a:rPr lang="en-US" sz="3400" dirty="0" smtClean="0"/>
              <a:t> </a:t>
            </a:r>
            <a:r>
              <a:rPr lang="en-US" sz="3400" dirty="0" err="1" smtClean="0"/>
              <a:t>kamu</a:t>
            </a:r>
            <a:r>
              <a:rPr lang="en-US" sz="3400" dirty="0" smtClean="0"/>
              <a:t> </a:t>
            </a:r>
            <a:r>
              <a:rPr lang="en-US" sz="3400" dirty="0" err="1" smtClean="0"/>
              <a:t>memutuskan</a:t>
            </a:r>
            <a:r>
              <a:rPr lang="en-US" sz="3400" dirty="0" smtClean="0"/>
              <a:t> </a:t>
            </a:r>
            <a:r>
              <a:rPr lang="en-US" sz="3400" dirty="0" err="1" smtClean="0"/>
              <a:t>perkara</a:t>
            </a:r>
            <a:r>
              <a:rPr lang="en-US" sz="3400" dirty="0" smtClean="0"/>
              <a:t> </a:t>
            </a:r>
            <a:r>
              <a:rPr lang="en-US" sz="3400" dirty="0" err="1" smtClean="0"/>
              <a:t>mereka</a:t>
            </a:r>
            <a:r>
              <a:rPr lang="en-US" sz="3400" dirty="0" smtClean="0"/>
              <a:t>, </a:t>
            </a:r>
            <a:r>
              <a:rPr lang="en-US" sz="3400" dirty="0" err="1" smtClean="0"/>
              <a:t>maka</a:t>
            </a:r>
            <a:r>
              <a:rPr lang="en-US" sz="3400" dirty="0" smtClean="0"/>
              <a:t> </a:t>
            </a:r>
            <a:r>
              <a:rPr lang="en-US" sz="3400" dirty="0" err="1" smtClean="0"/>
              <a:t>putuskanlah</a:t>
            </a:r>
            <a:r>
              <a:rPr lang="en-US" sz="3400" dirty="0" smtClean="0"/>
              <a:t> (</a:t>
            </a:r>
            <a:r>
              <a:rPr lang="en-US" sz="3400" dirty="0" err="1" smtClean="0"/>
              <a:t>perkara</a:t>
            </a:r>
            <a:r>
              <a:rPr lang="en-US" sz="3400" dirty="0" smtClean="0"/>
              <a:t> </a:t>
            </a:r>
            <a:r>
              <a:rPr lang="en-US" sz="3400" dirty="0" err="1" smtClean="0"/>
              <a:t>itu</a:t>
            </a:r>
            <a:r>
              <a:rPr lang="en-US" sz="3400" dirty="0" smtClean="0"/>
              <a:t>) </a:t>
            </a:r>
            <a:r>
              <a:rPr lang="en-US" sz="3400" dirty="0" err="1" smtClean="0"/>
              <a:t>diantara</a:t>
            </a:r>
            <a:r>
              <a:rPr lang="en-US" sz="3400" dirty="0" smtClean="0"/>
              <a:t> </a:t>
            </a:r>
            <a:r>
              <a:rPr lang="en-US" sz="3400" dirty="0" err="1" smtClean="0"/>
              <a:t>mereka</a:t>
            </a:r>
            <a:r>
              <a:rPr lang="en-US" sz="3400" dirty="0" smtClean="0"/>
              <a:t> </a:t>
            </a:r>
            <a:r>
              <a:rPr lang="en-US" sz="3400" dirty="0" err="1" smtClean="0"/>
              <a:t>dengan</a:t>
            </a:r>
            <a:r>
              <a:rPr lang="en-US" sz="3400" dirty="0" smtClean="0"/>
              <a:t> </a:t>
            </a:r>
            <a:r>
              <a:rPr lang="en-US" sz="3400" dirty="0" err="1" smtClean="0"/>
              <a:t>adil</a:t>
            </a:r>
            <a:r>
              <a:rPr lang="en-US" sz="3400" dirty="0" smtClean="0"/>
              <a:t>, </a:t>
            </a:r>
            <a:r>
              <a:rPr lang="en-US" sz="4600" b="1" dirty="0" err="1" smtClean="0"/>
              <a:t>sesungguhnya</a:t>
            </a:r>
            <a:r>
              <a:rPr lang="en-US" sz="4600" b="1" dirty="0" smtClean="0"/>
              <a:t> Allah </a:t>
            </a:r>
            <a:r>
              <a:rPr lang="en-US" sz="4600" b="1" dirty="0" err="1" smtClean="0"/>
              <a:t>menyukai</a:t>
            </a:r>
            <a:r>
              <a:rPr lang="en-US" sz="4600" b="1" dirty="0" smtClean="0"/>
              <a:t> </a:t>
            </a:r>
            <a:r>
              <a:rPr lang="en-US" sz="4600" b="1" dirty="0" err="1" smtClean="0"/>
              <a:t>orang-orang</a:t>
            </a:r>
            <a:r>
              <a:rPr lang="en-US" sz="4600" b="1" dirty="0" smtClean="0"/>
              <a:t> yang </a:t>
            </a:r>
            <a:r>
              <a:rPr lang="en-US" sz="4600" b="1" dirty="0" err="1" smtClean="0"/>
              <a:t>adil</a:t>
            </a:r>
            <a:r>
              <a:rPr lang="en-US" sz="4600" b="1" dirty="0" smtClean="0"/>
              <a:t>.</a:t>
            </a:r>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09600"/>
            <a:ext cx="8229600" cy="5516563"/>
          </a:xfrm>
        </p:spPr>
        <p:txBody>
          <a:bodyPr>
            <a:normAutofit fontScale="85000" lnSpcReduction="10000"/>
          </a:bodyPr>
          <a:lstStyle/>
          <a:p>
            <a:pPr>
              <a:buNone/>
            </a:pPr>
            <a:r>
              <a:rPr lang="en-US" sz="3800" b="1" dirty="0" smtClean="0"/>
              <a:t>b) Al-</a:t>
            </a:r>
            <a:r>
              <a:rPr lang="en-US" sz="3800" b="1" dirty="0" err="1" smtClean="0"/>
              <a:t>Hujurat</a:t>
            </a:r>
            <a:r>
              <a:rPr lang="en-US" sz="3800" b="1" dirty="0" smtClean="0"/>
              <a:t> 9</a:t>
            </a:r>
          </a:p>
          <a:p>
            <a:pPr algn="r">
              <a:buNone/>
            </a:pPr>
            <a:r>
              <a:rPr lang="ar-SA" b="1" dirty="0"/>
              <a:t>وَإِنْ طَائِفَتَانِ مِنَ الْمُؤْمِنِينَ اقْتَتَلُوا فَأَصْلِحُوا بَيْنَهُمَا فَإِنْ بَغَتْ إِحْدَاهُمَا عَلَى الْأُخْرَى فَقَاتِلُوا الَّتِي تَبْغِي حَتَّى تَفِيءَ إِلَى أَمْرِ اللَّهِ فَإِنْ فَاءَتْ فَأَصْلِحُوا بَيْنَهُمَا بِالْعَدْلِ وَأَقْسِطُوا إِنَّ اللَّهَ يُحِبُّ الْمُقْسِطِينَ</a:t>
            </a:r>
            <a:endParaRPr lang="en-US" dirty="0"/>
          </a:p>
          <a:p>
            <a:pPr>
              <a:buNone/>
            </a:pPr>
            <a:r>
              <a:rPr lang="en-US" dirty="0" smtClean="0"/>
              <a:t>9. Dan </a:t>
            </a:r>
            <a:r>
              <a:rPr lang="en-US" dirty="0" err="1" smtClean="0"/>
              <a:t>kalau</a:t>
            </a:r>
            <a:r>
              <a:rPr lang="en-US" dirty="0" smtClean="0"/>
              <a:t> </a:t>
            </a:r>
            <a:r>
              <a:rPr lang="en-US" dirty="0" err="1" smtClean="0"/>
              <a:t>ada</a:t>
            </a:r>
            <a:r>
              <a:rPr lang="en-US" dirty="0" smtClean="0"/>
              <a:t> </a:t>
            </a:r>
            <a:r>
              <a:rPr lang="en-US" dirty="0" err="1" smtClean="0"/>
              <a:t>dua</a:t>
            </a:r>
            <a:r>
              <a:rPr lang="en-US" dirty="0" smtClean="0"/>
              <a:t> </a:t>
            </a:r>
            <a:r>
              <a:rPr lang="en-US" dirty="0" err="1" smtClean="0"/>
              <a:t>golongan</a:t>
            </a:r>
            <a:r>
              <a:rPr lang="en-US" dirty="0" smtClean="0"/>
              <a:t> </a:t>
            </a:r>
            <a:r>
              <a:rPr lang="en-US" dirty="0" err="1" smtClean="0"/>
              <a:t>dari</a:t>
            </a:r>
            <a:r>
              <a:rPr lang="en-US" dirty="0" smtClean="0"/>
              <a:t> </a:t>
            </a:r>
            <a:r>
              <a:rPr lang="en-US" dirty="0" err="1" smtClean="0"/>
              <a:t>mereka</a:t>
            </a:r>
            <a:r>
              <a:rPr lang="en-US" dirty="0" smtClean="0"/>
              <a:t> yang </a:t>
            </a:r>
            <a:r>
              <a:rPr lang="en-US" dirty="0" err="1" smtClean="0"/>
              <a:t>beriman</a:t>
            </a:r>
            <a:r>
              <a:rPr lang="en-US" dirty="0" smtClean="0"/>
              <a:t> </a:t>
            </a:r>
            <a:r>
              <a:rPr lang="en-US" dirty="0" err="1" smtClean="0"/>
              <a:t>itu</a:t>
            </a:r>
            <a:r>
              <a:rPr lang="en-US" dirty="0" smtClean="0"/>
              <a:t> </a:t>
            </a:r>
            <a:r>
              <a:rPr lang="en-US" dirty="0" err="1" smtClean="0"/>
              <a:t>berperang</a:t>
            </a:r>
            <a:r>
              <a:rPr lang="en-US" dirty="0" smtClean="0"/>
              <a:t> </a:t>
            </a:r>
            <a:r>
              <a:rPr lang="en-US" dirty="0" err="1" smtClean="0"/>
              <a:t>hendaklah</a:t>
            </a:r>
            <a:r>
              <a:rPr lang="en-US" dirty="0" smtClean="0"/>
              <a:t> </a:t>
            </a:r>
            <a:r>
              <a:rPr lang="en-US" dirty="0" err="1" smtClean="0"/>
              <a:t>kamu</a:t>
            </a:r>
            <a:r>
              <a:rPr lang="en-US" dirty="0" smtClean="0"/>
              <a:t> </a:t>
            </a:r>
            <a:r>
              <a:rPr lang="en-US" dirty="0" err="1" smtClean="0"/>
              <a:t>damaikan</a:t>
            </a:r>
            <a:r>
              <a:rPr lang="en-US" dirty="0" smtClean="0"/>
              <a:t> </a:t>
            </a:r>
            <a:r>
              <a:rPr lang="en-US" dirty="0" err="1" smtClean="0"/>
              <a:t>antara</a:t>
            </a:r>
            <a:r>
              <a:rPr lang="en-US" dirty="0" smtClean="0"/>
              <a:t> </a:t>
            </a:r>
            <a:r>
              <a:rPr lang="en-US" dirty="0" err="1" smtClean="0"/>
              <a:t>keduanya</a:t>
            </a:r>
            <a:r>
              <a:rPr lang="en-US" dirty="0" smtClean="0"/>
              <a:t>! </a:t>
            </a:r>
            <a:r>
              <a:rPr lang="en-US" dirty="0" err="1" smtClean="0"/>
              <a:t>Tapi</a:t>
            </a:r>
            <a:r>
              <a:rPr lang="en-US" dirty="0" smtClean="0"/>
              <a:t> </a:t>
            </a:r>
            <a:r>
              <a:rPr lang="en-US" dirty="0" err="1" smtClean="0"/>
              <a:t>kalau</a:t>
            </a:r>
            <a:r>
              <a:rPr lang="en-US" dirty="0" smtClean="0"/>
              <a:t> yang </a:t>
            </a:r>
            <a:r>
              <a:rPr lang="en-US" dirty="0" err="1" smtClean="0"/>
              <a:t>satu</a:t>
            </a:r>
            <a:r>
              <a:rPr lang="en-US" dirty="0" smtClean="0"/>
              <a:t> </a:t>
            </a:r>
            <a:r>
              <a:rPr lang="en-US" dirty="0" err="1" smtClean="0"/>
              <a:t>melanggar</a:t>
            </a:r>
            <a:r>
              <a:rPr lang="en-US" dirty="0" smtClean="0"/>
              <a:t> </a:t>
            </a:r>
            <a:r>
              <a:rPr lang="en-US" dirty="0" err="1" smtClean="0"/>
              <a:t>perjanjian</a:t>
            </a:r>
            <a:r>
              <a:rPr lang="en-US" dirty="0" smtClean="0"/>
              <a:t> </a:t>
            </a:r>
            <a:r>
              <a:rPr lang="en-US" dirty="0" err="1" smtClean="0"/>
              <a:t>terhadap</a:t>
            </a:r>
            <a:r>
              <a:rPr lang="en-US" dirty="0" smtClean="0"/>
              <a:t> yang lain, </a:t>
            </a:r>
            <a:r>
              <a:rPr lang="en-US" dirty="0" err="1" smtClean="0"/>
              <a:t>hendaklah</a:t>
            </a:r>
            <a:r>
              <a:rPr lang="en-US" dirty="0" smtClean="0"/>
              <a:t> yang </a:t>
            </a:r>
            <a:r>
              <a:rPr lang="en-US" dirty="0" err="1" smtClean="0"/>
              <a:t>melanggar</a:t>
            </a:r>
            <a:r>
              <a:rPr lang="en-US" dirty="0" smtClean="0"/>
              <a:t> </a:t>
            </a:r>
            <a:r>
              <a:rPr lang="en-US" dirty="0" err="1" smtClean="0"/>
              <a:t>perjanjian</a:t>
            </a:r>
            <a:r>
              <a:rPr lang="en-US" dirty="0" smtClean="0"/>
              <a:t> </a:t>
            </a:r>
            <a:r>
              <a:rPr lang="en-US" dirty="0" err="1" smtClean="0"/>
              <a:t>itu</a:t>
            </a:r>
            <a:r>
              <a:rPr lang="en-US" dirty="0" smtClean="0"/>
              <a:t> </a:t>
            </a:r>
            <a:r>
              <a:rPr lang="en-US" dirty="0" err="1" smtClean="0"/>
              <a:t>kamu</a:t>
            </a:r>
            <a:r>
              <a:rPr lang="en-US" dirty="0" smtClean="0"/>
              <a:t> </a:t>
            </a:r>
            <a:r>
              <a:rPr lang="en-US" dirty="0" err="1" smtClean="0"/>
              <a:t>perangi</a:t>
            </a:r>
            <a:r>
              <a:rPr lang="en-US" dirty="0" smtClean="0"/>
              <a:t> </a:t>
            </a:r>
            <a:r>
              <a:rPr lang="en-US" dirty="0" err="1" smtClean="0"/>
              <a:t>sampai</a:t>
            </a:r>
            <a:r>
              <a:rPr lang="en-US" dirty="0" smtClean="0"/>
              <a:t> </a:t>
            </a:r>
            <a:r>
              <a:rPr lang="en-US" dirty="0" err="1" smtClean="0"/>
              <a:t>surut</a:t>
            </a:r>
            <a:r>
              <a:rPr lang="en-US" dirty="0" smtClean="0"/>
              <a:t> </a:t>
            </a:r>
            <a:r>
              <a:rPr lang="en-US" dirty="0" err="1" smtClean="0"/>
              <a:t>kembali</a:t>
            </a:r>
            <a:r>
              <a:rPr lang="en-US" dirty="0" smtClean="0"/>
              <a:t> </a:t>
            </a:r>
            <a:r>
              <a:rPr lang="en-US" dirty="0" err="1" smtClean="0"/>
              <a:t>pada</a:t>
            </a:r>
            <a:r>
              <a:rPr lang="en-US" dirty="0" smtClean="0"/>
              <a:t> </a:t>
            </a:r>
            <a:r>
              <a:rPr lang="en-US" dirty="0" err="1" smtClean="0"/>
              <a:t>perintah</a:t>
            </a:r>
            <a:r>
              <a:rPr lang="en-US" dirty="0" smtClean="0"/>
              <a:t> Allah. </a:t>
            </a:r>
            <a:r>
              <a:rPr lang="en-US" dirty="0" err="1" smtClean="0"/>
              <a:t>Kalau</a:t>
            </a:r>
            <a:r>
              <a:rPr lang="en-US" dirty="0" smtClean="0"/>
              <a:t> </a:t>
            </a:r>
            <a:r>
              <a:rPr lang="en-US" dirty="0" err="1" smtClean="0"/>
              <a:t>dia</a:t>
            </a:r>
            <a:r>
              <a:rPr lang="en-US" dirty="0" smtClean="0"/>
              <a:t> </a:t>
            </a:r>
            <a:r>
              <a:rPr lang="en-US" dirty="0" err="1" smtClean="0"/>
              <a:t>telah</a:t>
            </a:r>
            <a:r>
              <a:rPr lang="en-US" dirty="0" smtClean="0"/>
              <a:t> </a:t>
            </a:r>
            <a:r>
              <a:rPr lang="en-US" dirty="0" err="1" smtClean="0"/>
              <a:t>surut</a:t>
            </a:r>
            <a:r>
              <a:rPr lang="en-US" dirty="0" smtClean="0"/>
              <a:t>, </a:t>
            </a:r>
            <a:r>
              <a:rPr lang="en-US" dirty="0" err="1" smtClean="0"/>
              <a:t>damaikanlah</a:t>
            </a:r>
            <a:r>
              <a:rPr lang="en-US" dirty="0" smtClean="0"/>
              <a:t> </a:t>
            </a:r>
            <a:r>
              <a:rPr lang="en-US" dirty="0" err="1" smtClean="0"/>
              <a:t>antara</a:t>
            </a:r>
            <a:r>
              <a:rPr lang="en-US" dirty="0" smtClean="0"/>
              <a:t> </a:t>
            </a:r>
            <a:r>
              <a:rPr lang="en-US" dirty="0" err="1" smtClean="0"/>
              <a:t>keduanya</a:t>
            </a:r>
            <a:r>
              <a:rPr lang="en-US" dirty="0" smtClean="0"/>
              <a:t> </a:t>
            </a:r>
            <a:r>
              <a:rPr lang="en-US" dirty="0" err="1" smtClean="0"/>
              <a:t>menurut</a:t>
            </a:r>
            <a:r>
              <a:rPr lang="en-US" dirty="0" smtClean="0"/>
              <a:t> </a:t>
            </a:r>
            <a:r>
              <a:rPr lang="en-US" dirty="0" err="1" smtClean="0"/>
              <a:t>keadilan</a:t>
            </a:r>
            <a:r>
              <a:rPr lang="en-US" dirty="0" smtClean="0"/>
              <a:t>, </a:t>
            </a:r>
            <a:r>
              <a:rPr lang="en-US" dirty="0" err="1" smtClean="0"/>
              <a:t>dan</a:t>
            </a:r>
            <a:r>
              <a:rPr lang="en-US" dirty="0" smtClean="0"/>
              <a:t> </a:t>
            </a:r>
            <a:r>
              <a:rPr lang="en-US" dirty="0" err="1" smtClean="0"/>
              <a:t>hendaklah</a:t>
            </a:r>
            <a:r>
              <a:rPr lang="en-US" dirty="0" smtClean="0"/>
              <a:t> </a:t>
            </a:r>
            <a:r>
              <a:rPr lang="en-US" dirty="0" err="1" smtClean="0"/>
              <a:t>kamu</a:t>
            </a:r>
            <a:r>
              <a:rPr lang="en-US" dirty="0" smtClean="0"/>
              <a:t> </a:t>
            </a:r>
            <a:r>
              <a:rPr lang="en-US" dirty="0" err="1" smtClean="0"/>
              <a:t>berlaku</a:t>
            </a:r>
            <a:r>
              <a:rPr lang="en-US" dirty="0" smtClean="0"/>
              <a:t> </a:t>
            </a:r>
            <a:r>
              <a:rPr lang="en-US" dirty="0" err="1" smtClean="0"/>
              <a:t>adil</a:t>
            </a:r>
            <a:r>
              <a:rPr lang="en-US" dirty="0" smtClean="0"/>
              <a:t>; </a:t>
            </a:r>
            <a:r>
              <a:rPr lang="en-US" sz="3800" b="1" dirty="0" err="1" smtClean="0"/>
              <a:t>sesungguhnya</a:t>
            </a:r>
            <a:r>
              <a:rPr lang="en-US" sz="3800" b="1" dirty="0" smtClean="0"/>
              <a:t> Allah </a:t>
            </a:r>
            <a:r>
              <a:rPr lang="en-US" sz="3800" b="1" dirty="0" err="1" smtClean="0"/>
              <a:t>mencintai</a:t>
            </a:r>
            <a:r>
              <a:rPr lang="en-US" sz="3800" b="1" dirty="0" smtClean="0"/>
              <a:t> </a:t>
            </a:r>
            <a:r>
              <a:rPr lang="en-US" sz="3800" b="1" dirty="0" err="1" smtClean="0"/>
              <a:t>orang-orang</a:t>
            </a:r>
            <a:r>
              <a:rPr lang="en-US" sz="3800" b="1" dirty="0" smtClean="0"/>
              <a:t> yang </a:t>
            </a:r>
            <a:r>
              <a:rPr lang="en-US" sz="3800" b="1" dirty="0" err="1" smtClean="0"/>
              <a:t>berlaku</a:t>
            </a:r>
            <a:r>
              <a:rPr lang="en-US" sz="3800" b="1" dirty="0" smtClean="0"/>
              <a:t> </a:t>
            </a:r>
            <a:r>
              <a:rPr lang="en-US" sz="3800" b="1" dirty="0" err="1" smtClean="0"/>
              <a:t>adil</a:t>
            </a:r>
            <a:r>
              <a:rPr lang="en-US" sz="3800" b="1" dirty="0" smtClean="0"/>
              <a:t>. </a:t>
            </a:r>
            <a:endParaRPr lang="en-US" sz="3800" b="1"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5668963"/>
          </a:xfrm>
        </p:spPr>
        <p:txBody>
          <a:bodyPr/>
          <a:lstStyle/>
          <a:p>
            <a:pPr>
              <a:buNone/>
            </a:pPr>
            <a:r>
              <a:rPr lang="en-US" sz="3600" b="1" dirty="0" smtClean="0"/>
              <a:t>c) Al-</a:t>
            </a:r>
            <a:r>
              <a:rPr lang="en-US" sz="3600" b="1" dirty="0" err="1" smtClean="0"/>
              <a:t>Mumtahanah</a:t>
            </a:r>
            <a:r>
              <a:rPr lang="en-US" sz="3600" b="1" dirty="0" smtClean="0"/>
              <a:t> 8</a:t>
            </a:r>
          </a:p>
          <a:p>
            <a:pPr algn="r">
              <a:buNone/>
            </a:pPr>
            <a:r>
              <a:rPr lang="ar-SA" b="1" dirty="0"/>
              <a:t>لَا يَنْهَاكُمُ اللَّهُ عَنِ الَّذِينَ لَمْ يُقَاتِلُوكُمْ فِي الدِّينِ وَلَمْ يُخْرِجُوكُمْ مِنْ دِيَارِكُمْ أَنْ تَبَرُّوهُمْ وَتُقْسِطُوا إِلَيْهِمْ إِنَّ اللَّهَ يُحِبُّ الْمُقْسِطِينَ</a:t>
            </a:r>
            <a:endParaRPr lang="en-US" dirty="0" smtClean="0"/>
          </a:p>
          <a:p>
            <a:pPr>
              <a:buNone/>
            </a:pPr>
            <a:r>
              <a:rPr lang="en-US" dirty="0" smtClean="0"/>
              <a:t>8. Allah </a:t>
            </a:r>
            <a:r>
              <a:rPr lang="en-US" dirty="0" err="1" smtClean="0"/>
              <a:t>tidak</a:t>
            </a:r>
            <a:r>
              <a:rPr lang="en-US" dirty="0" smtClean="0"/>
              <a:t> </a:t>
            </a:r>
            <a:r>
              <a:rPr lang="en-US" dirty="0" err="1" smtClean="0"/>
              <a:t>melarang</a:t>
            </a:r>
            <a:r>
              <a:rPr lang="en-US" dirty="0" smtClean="0"/>
              <a:t> </a:t>
            </a:r>
            <a:r>
              <a:rPr lang="en-US" dirty="0" err="1" smtClean="0"/>
              <a:t>kamu</a:t>
            </a:r>
            <a:r>
              <a:rPr lang="en-US" dirty="0" smtClean="0"/>
              <a:t> </a:t>
            </a:r>
            <a:r>
              <a:rPr lang="en-US" dirty="0" err="1" smtClean="0"/>
              <a:t>untuk</a:t>
            </a:r>
            <a:r>
              <a:rPr lang="en-US" dirty="0" smtClean="0"/>
              <a:t> </a:t>
            </a:r>
            <a:r>
              <a:rPr lang="en-US" dirty="0" err="1" smtClean="0"/>
              <a:t>berbuat</a:t>
            </a:r>
            <a:r>
              <a:rPr lang="en-US" dirty="0" smtClean="0"/>
              <a:t> </a:t>
            </a:r>
            <a:r>
              <a:rPr lang="en-US" dirty="0" err="1" smtClean="0"/>
              <a:t>baik</a:t>
            </a:r>
            <a:r>
              <a:rPr lang="en-US" dirty="0" smtClean="0"/>
              <a:t> </a:t>
            </a:r>
            <a:r>
              <a:rPr lang="en-US" dirty="0" err="1" smtClean="0"/>
              <a:t>dan</a:t>
            </a:r>
            <a:r>
              <a:rPr lang="en-US" dirty="0" smtClean="0"/>
              <a:t> </a:t>
            </a:r>
            <a:r>
              <a:rPr lang="en-US" dirty="0" err="1" smtClean="0"/>
              <a:t>berlaku</a:t>
            </a:r>
            <a:r>
              <a:rPr lang="en-US" dirty="0" smtClean="0"/>
              <a:t> </a:t>
            </a:r>
            <a:r>
              <a:rPr lang="en-US" dirty="0" err="1" smtClean="0"/>
              <a:t>adil</a:t>
            </a:r>
            <a:r>
              <a:rPr lang="en-US" dirty="0" smtClean="0"/>
              <a:t> </a:t>
            </a:r>
            <a:r>
              <a:rPr lang="en-US" dirty="0" err="1" smtClean="0"/>
              <a:t>terhadap</a:t>
            </a:r>
            <a:r>
              <a:rPr lang="en-US" dirty="0" smtClean="0"/>
              <a:t> </a:t>
            </a:r>
            <a:r>
              <a:rPr lang="en-US" dirty="0" err="1" smtClean="0"/>
              <a:t>orang-orang</a:t>
            </a:r>
            <a:r>
              <a:rPr lang="en-US" dirty="0" smtClean="0"/>
              <a:t> yang </a:t>
            </a:r>
            <a:r>
              <a:rPr lang="en-US" dirty="0" err="1" smtClean="0"/>
              <a:t>tiada</a:t>
            </a:r>
            <a:r>
              <a:rPr lang="en-US" dirty="0" smtClean="0"/>
              <a:t> </a:t>
            </a:r>
            <a:r>
              <a:rPr lang="en-US" dirty="0" err="1" smtClean="0"/>
              <a:t>memerangimu</a:t>
            </a:r>
            <a:r>
              <a:rPr lang="en-US" dirty="0" smtClean="0"/>
              <a:t> </a:t>
            </a:r>
            <a:r>
              <a:rPr lang="en-US" dirty="0" err="1" smtClean="0"/>
              <a:t>karena</a:t>
            </a:r>
            <a:r>
              <a:rPr lang="en-US" dirty="0" smtClean="0"/>
              <a:t> agama </a:t>
            </a:r>
            <a:r>
              <a:rPr lang="en-US" dirty="0" err="1" smtClean="0"/>
              <a:t>dan</a:t>
            </a:r>
            <a:r>
              <a:rPr lang="en-US" dirty="0" smtClean="0"/>
              <a:t> </a:t>
            </a:r>
            <a:r>
              <a:rPr lang="en-US" dirty="0" err="1" smtClean="0"/>
              <a:t>tidak</a:t>
            </a:r>
            <a:r>
              <a:rPr lang="en-US" dirty="0" smtClean="0"/>
              <a:t> (pula) </a:t>
            </a:r>
            <a:r>
              <a:rPr lang="en-US" dirty="0" err="1" smtClean="0"/>
              <a:t>mengusir</a:t>
            </a:r>
            <a:r>
              <a:rPr lang="en-US" dirty="0" smtClean="0"/>
              <a:t> </a:t>
            </a:r>
            <a:r>
              <a:rPr lang="en-US" dirty="0" err="1" smtClean="0"/>
              <a:t>kamu</a:t>
            </a:r>
            <a:r>
              <a:rPr lang="en-US" dirty="0" smtClean="0"/>
              <a:t> </a:t>
            </a:r>
            <a:r>
              <a:rPr lang="en-US" dirty="0" err="1" smtClean="0"/>
              <a:t>dari</a:t>
            </a:r>
            <a:r>
              <a:rPr lang="en-US" dirty="0" smtClean="0"/>
              <a:t> </a:t>
            </a:r>
            <a:r>
              <a:rPr lang="en-US" dirty="0" err="1" smtClean="0"/>
              <a:t>negerimu</a:t>
            </a:r>
            <a:r>
              <a:rPr lang="en-US" dirty="0" smtClean="0"/>
              <a:t>. </a:t>
            </a:r>
            <a:r>
              <a:rPr lang="en-US" sz="3600" b="1" dirty="0" err="1" smtClean="0"/>
              <a:t>Sesungguhnya</a:t>
            </a:r>
            <a:r>
              <a:rPr lang="en-US" sz="3600" b="1" dirty="0" smtClean="0"/>
              <a:t> Allah </a:t>
            </a:r>
            <a:r>
              <a:rPr lang="en-US" sz="3600" b="1" dirty="0" err="1" smtClean="0"/>
              <a:t>menyukai</a:t>
            </a:r>
            <a:r>
              <a:rPr lang="en-US" sz="3600" b="1" dirty="0" smtClean="0"/>
              <a:t> </a:t>
            </a:r>
            <a:r>
              <a:rPr lang="en-US" sz="3600" b="1" dirty="0" err="1" smtClean="0"/>
              <a:t>orang-orang</a:t>
            </a:r>
            <a:r>
              <a:rPr lang="en-US" sz="3600" b="1" dirty="0" smtClean="0"/>
              <a:t> yang </a:t>
            </a:r>
            <a:r>
              <a:rPr lang="en-US" sz="3600" b="1" dirty="0" err="1" smtClean="0"/>
              <a:t>berlaku</a:t>
            </a:r>
            <a:r>
              <a:rPr lang="en-US" sz="3600" b="1" dirty="0" smtClean="0"/>
              <a:t> </a:t>
            </a:r>
            <a:r>
              <a:rPr lang="en-US" sz="3600" b="1" dirty="0" err="1" smtClean="0"/>
              <a:t>adil</a:t>
            </a:r>
            <a:r>
              <a:rPr lang="en-US" sz="3600" b="1" dirty="0" smtClean="0"/>
              <a:t>. </a:t>
            </a:r>
            <a:endParaRPr lang="en-US" sz="3600" b="1"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8. ORANG YANG BERBUAT </a:t>
            </a:r>
            <a:r>
              <a:rPr lang="en-US" b="1" i="1" dirty="0" smtClean="0"/>
              <a:t>IHSAN</a:t>
            </a:r>
            <a:endParaRPr lang="en-US" b="1" dirty="0"/>
          </a:p>
        </p:txBody>
      </p:sp>
      <p:sp>
        <p:nvSpPr>
          <p:cNvPr id="3" name="Content Placeholder 2"/>
          <p:cNvSpPr>
            <a:spLocks noGrp="1"/>
          </p:cNvSpPr>
          <p:nvPr>
            <p:ph idx="1"/>
          </p:nvPr>
        </p:nvSpPr>
        <p:spPr>
          <a:xfrm>
            <a:off x="457200" y="1219200"/>
            <a:ext cx="8229600" cy="4906963"/>
          </a:xfrm>
        </p:spPr>
        <p:txBody>
          <a:bodyPr>
            <a:normAutofit lnSpcReduction="10000"/>
          </a:bodyPr>
          <a:lstStyle/>
          <a:p>
            <a:pPr>
              <a:buNone/>
            </a:pPr>
            <a:r>
              <a:rPr lang="en-US" sz="3600" b="1" dirty="0" smtClean="0"/>
              <a:t>a) Al-</a:t>
            </a:r>
            <a:r>
              <a:rPr lang="en-US" sz="3600" b="1" dirty="0" err="1" smtClean="0"/>
              <a:t>Baqarah</a:t>
            </a:r>
            <a:r>
              <a:rPr lang="en-US" sz="3600" b="1" dirty="0" smtClean="0"/>
              <a:t> 195</a:t>
            </a:r>
          </a:p>
          <a:p>
            <a:pPr algn="r">
              <a:buNone/>
            </a:pPr>
            <a:r>
              <a:rPr lang="ar-SA" b="1" dirty="0"/>
              <a:t>وَأَنْفِقُوا فِي سَبِيلِ اللَّهِ وَلَا تُلْقُوا بِأَيْدِيكُمْ إِلَى التَّهْلُكَةِ وَأَحْسِنُوا إِنَّ اللَّهَ يُحِبُّ الْمُحْسِنِينَ</a:t>
            </a:r>
            <a:endParaRPr lang="en-US" dirty="0"/>
          </a:p>
          <a:p>
            <a:pPr>
              <a:buNone/>
            </a:pPr>
            <a:r>
              <a:rPr lang="en-US" dirty="0" smtClean="0"/>
              <a:t>195. Dan </a:t>
            </a:r>
            <a:r>
              <a:rPr lang="en-US" dirty="0" err="1" smtClean="0"/>
              <a:t>belanjakanlah</a:t>
            </a:r>
            <a:r>
              <a:rPr lang="en-US" dirty="0" smtClean="0"/>
              <a:t> (</a:t>
            </a:r>
            <a:r>
              <a:rPr lang="en-US" dirty="0" err="1" smtClean="0"/>
              <a:t>harta</a:t>
            </a:r>
            <a:r>
              <a:rPr lang="en-US" dirty="0" smtClean="0"/>
              <a:t> </a:t>
            </a:r>
            <a:r>
              <a:rPr lang="en-US" dirty="0" err="1" smtClean="0"/>
              <a:t>bendamu</a:t>
            </a:r>
            <a:r>
              <a:rPr lang="en-US" dirty="0" smtClean="0"/>
              <a:t>) </a:t>
            </a:r>
            <a:r>
              <a:rPr lang="en-US" dirty="0" err="1" smtClean="0"/>
              <a:t>di</a:t>
            </a:r>
            <a:r>
              <a:rPr lang="en-US" dirty="0" smtClean="0"/>
              <a:t> </a:t>
            </a:r>
            <a:r>
              <a:rPr lang="en-US" dirty="0" err="1" smtClean="0"/>
              <a:t>jalan</a:t>
            </a:r>
            <a:r>
              <a:rPr lang="en-US" dirty="0" smtClean="0"/>
              <a:t> Allah, </a:t>
            </a:r>
            <a:r>
              <a:rPr lang="en-US" dirty="0" err="1" smtClean="0"/>
              <a:t>dan</a:t>
            </a:r>
            <a:r>
              <a:rPr lang="en-US" dirty="0" smtClean="0"/>
              <a:t> </a:t>
            </a:r>
            <a:r>
              <a:rPr lang="en-US" dirty="0" err="1" smtClean="0"/>
              <a:t>janganlah</a:t>
            </a:r>
            <a:r>
              <a:rPr lang="en-US" dirty="0" smtClean="0"/>
              <a:t> </a:t>
            </a:r>
            <a:r>
              <a:rPr lang="en-US" dirty="0" err="1" smtClean="0"/>
              <a:t>kamu</a:t>
            </a:r>
            <a:r>
              <a:rPr lang="en-US" dirty="0" smtClean="0"/>
              <a:t> </a:t>
            </a:r>
            <a:r>
              <a:rPr lang="en-US" dirty="0" err="1" smtClean="0"/>
              <a:t>menjatuhkan</a:t>
            </a:r>
            <a:r>
              <a:rPr lang="en-US" dirty="0" smtClean="0"/>
              <a:t> </a:t>
            </a:r>
            <a:r>
              <a:rPr lang="en-US" dirty="0" err="1" smtClean="0"/>
              <a:t>dirimu</a:t>
            </a:r>
            <a:r>
              <a:rPr lang="en-US" dirty="0" smtClean="0"/>
              <a:t> </a:t>
            </a:r>
            <a:r>
              <a:rPr lang="en-US" dirty="0" err="1" smtClean="0"/>
              <a:t>sendiri</a:t>
            </a:r>
            <a:r>
              <a:rPr lang="en-US" dirty="0" smtClean="0"/>
              <a:t> </a:t>
            </a:r>
            <a:r>
              <a:rPr lang="en-US" dirty="0" err="1" smtClean="0"/>
              <a:t>ke</a:t>
            </a:r>
            <a:r>
              <a:rPr lang="en-US" dirty="0" smtClean="0"/>
              <a:t> </a:t>
            </a:r>
            <a:r>
              <a:rPr lang="en-US" dirty="0" err="1" smtClean="0"/>
              <a:t>dalam</a:t>
            </a:r>
            <a:r>
              <a:rPr lang="en-US" dirty="0" smtClean="0"/>
              <a:t> </a:t>
            </a:r>
            <a:r>
              <a:rPr lang="en-US" dirty="0" err="1" smtClean="0"/>
              <a:t>kebinasaan</a:t>
            </a:r>
            <a:r>
              <a:rPr lang="en-US" dirty="0" smtClean="0"/>
              <a:t>, </a:t>
            </a:r>
            <a:r>
              <a:rPr lang="en-US" sz="3600" b="1" dirty="0" err="1" smtClean="0"/>
              <a:t>dan</a:t>
            </a:r>
            <a:r>
              <a:rPr lang="en-US" sz="3600" b="1" dirty="0" smtClean="0"/>
              <a:t> </a:t>
            </a:r>
            <a:r>
              <a:rPr lang="en-US" sz="3600" b="1" dirty="0" err="1" smtClean="0"/>
              <a:t>berbuat</a:t>
            </a:r>
            <a:r>
              <a:rPr lang="en-US" sz="3600" b="1" dirty="0" smtClean="0"/>
              <a:t> </a:t>
            </a:r>
            <a:r>
              <a:rPr lang="en-US" sz="3600" b="1" dirty="0" err="1" smtClean="0"/>
              <a:t>baiklah</a:t>
            </a:r>
            <a:r>
              <a:rPr lang="en-US" sz="3600" b="1" dirty="0" smtClean="0"/>
              <a:t>, </a:t>
            </a:r>
            <a:r>
              <a:rPr lang="en-US" sz="3600" b="1" dirty="0" err="1" smtClean="0"/>
              <a:t>karena</a:t>
            </a:r>
            <a:r>
              <a:rPr lang="en-US" sz="3600" b="1" dirty="0" smtClean="0"/>
              <a:t> </a:t>
            </a:r>
            <a:r>
              <a:rPr lang="en-US" sz="3600" b="1" dirty="0" err="1" smtClean="0"/>
              <a:t>sesungguhnya</a:t>
            </a:r>
            <a:r>
              <a:rPr lang="en-US" sz="3600" b="1" dirty="0" smtClean="0"/>
              <a:t> Allah </a:t>
            </a:r>
            <a:r>
              <a:rPr lang="en-US" sz="3600" b="1" dirty="0" err="1" smtClean="0"/>
              <a:t>menyukai</a:t>
            </a:r>
            <a:r>
              <a:rPr lang="en-US" sz="3600" b="1" dirty="0" smtClean="0"/>
              <a:t> </a:t>
            </a:r>
            <a:r>
              <a:rPr lang="en-US" sz="3600" b="1" dirty="0" err="1" smtClean="0"/>
              <a:t>orang-orang</a:t>
            </a:r>
            <a:r>
              <a:rPr lang="en-US" sz="3600" b="1" dirty="0" smtClean="0"/>
              <a:t> yang </a:t>
            </a:r>
            <a:r>
              <a:rPr lang="en-US" sz="3600" b="1" dirty="0" err="1" smtClean="0"/>
              <a:t>berbuat</a:t>
            </a:r>
            <a:r>
              <a:rPr lang="en-US" sz="3600" b="1" dirty="0" smtClean="0"/>
              <a:t> </a:t>
            </a:r>
            <a:r>
              <a:rPr lang="en-US" sz="3600" b="1" dirty="0" err="1" smtClean="0"/>
              <a:t>baik</a:t>
            </a:r>
            <a:r>
              <a:rPr lang="en-US" sz="3600" b="1" dirty="0" smtClean="0"/>
              <a:t>.</a:t>
            </a:r>
            <a:endParaRPr lang="en-US" dirty="0"/>
          </a:p>
          <a:p>
            <a:pPr>
              <a:buNone/>
            </a:pPr>
            <a:endParaRPr lang="en-US" dirty="0" smtClean="0"/>
          </a:p>
          <a:p>
            <a:pPr>
              <a:buNone/>
            </a:pPr>
            <a:endParaRPr lang="en-US" dirty="0"/>
          </a:p>
          <a:p>
            <a:pPr>
              <a:buNone/>
            </a:pPr>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6172200"/>
          </a:xfrm>
        </p:spPr>
        <p:txBody>
          <a:bodyPr>
            <a:noAutofit/>
          </a:bodyPr>
          <a:lstStyle/>
          <a:p>
            <a:pPr>
              <a:buNone/>
            </a:pPr>
            <a:r>
              <a:rPr lang="en-US" sz="2000" dirty="0" err="1" smtClean="0"/>
              <a:t>Dalam</a:t>
            </a:r>
            <a:r>
              <a:rPr lang="en-US" sz="2000" dirty="0" smtClean="0"/>
              <a:t> </a:t>
            </a:r>
            <a:r>
              <a:rPr lang="en-US" sz="2000" dirty="0" err="1" smtClean="0"/>
              <a:t>suatu</a:t>
            </a:r>
            <a:r>
              <a:rPr lang="en-US" sz="2000" dirty="0" smtClean="0"/>
              <a:t> </a:t>
            </a:r>
            <a:r>
              <a:rPr lang="en-US" sz="2000" dirty="0" err="1" smtClean="0"/>
              <a:t>riwayat</a:t>
            </a:r>
            <a:r>
              <a:rPr lang="en-US" sz="2000" dirty="0" smtClean="0"/>
              <a:t> </a:t>
            </a:r>
            <a:r>
              <a:rPr lang="en-US" sz="2000" dirty="0" err="1" smtClean="0"/>
              <a:t>dikemukakan</a:t>
            </a:r>
            <a:r>
              <a:rPr lang="en-US" sz="2000" dirty="0" smtClean="0"/>
              <a:t> </a:t>
            </a:r>
            <a:r>
              <a:rPr lang="en-US" sz="2000" dirty="0" err="1" smtClean="0"/>
              <a:t>bahwa</a:t>
            </a:r>
            <a:r>
              <a:rPr lang="en-US" sz="2000" dirty="0" smtClean="0"/>
              <a:t> </a:t>
            </a:r>
            <a:r>
              <a:rPr lang="en-US" sz="2000" dirty="0" err="1" smtClean="0"/>
              <a:t>ayat</a:t>
            </a:r>
            <a:r>
              <a:rPr lang="en-US" sz="2000" dirty="0" smtClean="0"/>
              <a:t> </a:t>
            </a:r>
            <a:r>
              <a:rPr lang="en-US" sz="2000" dirty="0" err="1" smtClean="0"/>
              <a:t>ini</a:t>
            </a:r>
            <a:r>
              <a:rPr lang="en-US" sz="2000" dirty="0" smtClean="0"/>
              <a:t> (S. 2: 195) </a:t>
            </a:r>
            <a:r>
              <a:rPr lang="en-US" sz="2000" dirty="0" err="1" smtClean="0"/>
              <a:t>turun</a:t>
            </a:r>
            <a:r>
              <a:rPr lang="en-US" sz="2000" dirty="0" smtClean="0"/>
              <a:t> </a:t>
            </a:r>
            <a:r>
              <a:rPr lang="en-US" sz="2000" dirty="0" err="1" smtClean="0"/>
              <a:t>berkenaan</a:t>
            </a:r>
            <a:r>
              <a:rPr lang="en-US" sz="2000" dirty="0" smtClean="0"/>
              <a:t> </a:t>
            </a:r>
            <a:r>
              <a:rPr lang="en-US" sz="2000" dirty="0" err="1" smtClean="0"/>
              <a:t>dengan</a:t>
            </a:r>
            <a:r>
              <a:rPr lang="en-US" sz="2000" dirty="0" smtClean="0"/>
              <a:t> </a:t>
            </a:r>
            <a:r>
              <a:rPr lang="en-US" sz="2000" dirty="0" err="1" smtClean="0"/>
              <a:t>hukum</a:t>
            </a:r>
            <a:r>
              <a:rPr lang="en-US" sz="2000" dirty="0" smtClean="0"/>
              <a:t> </a:t>
            </a:r>
            <a:r>
              <a:rPr lang="en-US" sz="2000" dirty="0" err="1" smtClean="0"/>
              <a:t>nafkah</a:t>
            </a:r>
            <a:r>
              <a:rPr lang="en-US" sz="2000" dirty="0" smtClean="0"/>
              <a:t>.  </a:t>
            </a:r>
            <a:r>
              <a:rPr lang="en-US" sz="2000" i="1" dirty="0" smtClean="0"/>
              <a:t>(</a:t>
            </a:r>
            <a:r>
              <a:rPr lang="en-US" sz="2000" i="1" dirty="0" err="1" smtClean="0"/>
              <a:t>Diriwayatkan</a:t>
            </a:r>
            <a:r>
              <a:rPr lang="en-US" sz="2000" i="1" dirty="0" smtClean="0"/>
              <a:t> </a:t>
            </a:r>
            <a:r>
              <a:rPr lang="en-US" sz="2000" i="1" dirty="0" err="1" smtClean="0"/>
              <a:t>oleh</a:t>
            </a:r>
            <a:r>
              <a:rPr lang="en-US" sz="2000" i="1" dirty="0" smtClean="0"/>
              <a:t> al-</a:t>
            </a:r>
            <a:r>
              <a:rPr lang="en-US" sz="2000" i="1" dirty="0" err="1" smtClean="0"/>
              <a:t>Bukhari</a:t>
            </a:r>
            <a:r>
              <a:rPr lang="en-US" sz="2000" i="1" dirty="0" smtClean="0"/>
              <a:t> yang </a:t>
            </a:r>
            <a:r>
              <a:rPr lang="en-US" sz="2000" i="1" dirty="0" err="1" smtClean="0"/>
              <a:t>bersumber</a:t>
            </a:r>
            <a:r>
              <a:rPr lang="en-US" sz="2000" i="1" dirty="0" smtClean="0"/>
              <a:t> </a:t>
            </a:r>
            <a:r>
              <a:rPr lang="en-US" sz="2000" i="1" dirty="0" err="1" smtClean="0"/>
              <a:t>dari</a:t>
            </a:r>
            <a:r>
              <a:rPr lang="en-US" sz="2000" i="1" dirty="0" smtClean="0"/>
              <a:t> </a:t>
            </a:r>
            <a:r>
              <a:rPr lang="en-US" sz="2000" i="1" dirty="0" err="1" smtClean="0"/>
              <a:t>Hudzaifah</a:t>
            </a:r>
            <a:r>
              <a:rPr lang="en-US" sz="2000" i="1" dirty="0" smtClean="0"/>
              <a:t>.)</a:t>
            </a:r>
            <a:r>
              <a:rPr lang="en-US" sz="2000" dirty="0" smtClean="0"/>
              <a:t> </a:t>
            </a:r>
            <a:endParaRPr lang="en-US" sz="2000" dirty="0"/>
          </a:p>
          <a:p>
            <a:pPr>
              <a:buNone/>
            </a:pPr>
            <a:r>
              <a:rPr lang="en-US" sz="2000" dirty="0" err="1" smtClean="0"/>
              <a:t>Dalam</a:t>
            </a:r>
            <a:r>
              <a:rPr lang="en-US" sz="2000" dirty="0" smtClean="0"/>
              <a:t> </a:t>
            </a:r>
            <a:r>
              <a:rPr lang="en-US" sz="2000" dirty="0" err="1" smtClean="0"/>
              <a:t>riwayat</a:t>
            </a:r>
            <a:r>
              <a:rPr lang="en-US" sz="2000" dirty="0" smtClean="0"/>
              <a:t> lain </a:t>
            </a:r>
            <a:r>
              <a:rPr lang="en-US" sz="2000" dirty="0" err="1" smtClean="0"/>
              <a:t>dikemukakan</a:t>
            </a:r>
            <a:r>
              <a:rPr lang="en-US" sz="2000" dirty="0" smtClean="0"/>
              <a:t> </a:t>
            </a:r>
            <a:r>
              <a:rPr lang="en-US" sz="2000" dirty="0" err="1" smtClean="0"/>
              <a:t>peristiwa</a:t>
            </a:r>
            <a:r>
              <a:rPr lang="en-US" sz="2000" dirty="0" smtClean="0"/>
              <a:t> </a:t>
            </a:r>
            <a:r>
              <a:rPr lang="en-US" sz="2000" dirty="0" err="1" smtClean="0"/>
              <a:t>sebagai</a:t>
            </a:r>
            <a:r>
              <a:rPr lang="en-US" sz="2000" dirty="0" smtClean="0"/>
              <a:t> </a:t>
            </a:r>
            <a:r>
              <a:rPr lang="en-US" sz="2000" dirty="0" err="1" smtClean="0"/>
              <a:t>berikut</a:t>
            </a:r>
            <a:r>
              <a:rPr lang="en-US" sz="2000" dirty="0" smtClean="0"/>
              <a:t>: </a:t>
            </a:r>
            <a:r>
              <a:rPr lang="en-US" sz="2000" dirty="0" err="1" smtClean="0"/>
              <a:t>Ketika</a:t>
            </a:r>
            <a:r>
              <a:rPr lang="en-US" sz="2000" dirty="0" smtClean="0"/>
              <a:t> Islam </a:t>
            </a:r>
            <a:r>
              <a:rPr lang="en-US" sz="2000" dirty="0" err="1" smtClean="0"/>
              <a:t>telah</a:t>
            </a:r>
            <a:r>
              <a:rPr lang="en-US" sz="2000" dirty="0" smtClean="0"/>
              <a:t> </a:t>
            </a:r>
            <a:r>
              <a:rPr lang="en-US" sz="2000" dirty="0" err="1" smtClean="0"/>
              <a:t>berjaya</a:t>
            </a:r>
            <a:r>
              <a:rPr lang="en-US" sz="2000" dirty="0" smtClean="0"/>
              <a:t> </a:t>
            </a:r>
            <a:r>
              <a:rPr lang="en-US" sz="2000" dirty="0" err="1" smtClean="0"/>
              <a:t>dan</a:t>
            </a:r>
            <a:r>
              <a:rPr lang="en-US" sz="2000" dirty="0" smtClean="0"/>
              <a:t> </a:t>
            </a:r>
            <a:r>
              <a:rPr lang="en-US" sz="2000" dirty="0" err="1" smtClean="0"/>
              <a:t>berlimpah</a:t>
            </a:r>
            <a:r>
              <a:rPr lang="en-US" sz="2000" dirty="0" smtClean="0"/>
              <a:t> </a:t>
            </a:r>
            <a:r>
              <a:rPr lang="en-US" sz="2000" dirty="0" err="1" smtClean="0"/>
              <a:t>pengikutnya</a:t>
            </a:r>
            <a:r>
              <a:rPr lang="en-US" sz="2000" dirty="0" smtClean="0"/>
              <a:t>, </a:t>
            </a:r>
            <a:r>
              <a:rPr lang="en-US" sz="2000" dirty="0" err="1" smtClean="0"/>
              <a:t>kaum</a:t>
            </a:r>
            <a:r>
              <a:rPr lang="en-US" sz="2000" dirty="0" smtClean="0"/>
              <a:t> </a:t>
            </a:r>
            <a:r>
              <a:rPr lang="en-US" sz="2000" dirty="0" err="1" smtClean="0"/>
              <a:t>Anshar</a:t>
            </a:r>
            <a:r>
              <a:rPr lang="en-US" sz="2000" dirty="0" smtClean="0"/>
              <a:t> </a:t>
            </a:r>
            <a:r>
              <a:rPr lang="en-US" sz="2000" dirty="0" err="1" smtClean="0"/>
              <a:t>berbisik</a:t>
            </a:r>
            <a:r>
              <a:rPr lang="en-US" sz="2000" dirty="0" smtClean="0"/>
              <a:t> </a:t>
            </a:r>
            <a:r>
              <a:rPr lang="en-US" sz="2000" dirty="0" err="1" smtClean="0"/>
              <a:t>kepada</a:t>
            </a:r>
            <a:r>
              <a:rPr lang="en-US" sz="2000" dirty="0" smtClean="0"/>
              <a:t> </a:t>
            </a:r>
            <a:r>
              <a:rPr lang="en-US" sz="2000" dirty="0" err="1" smtClean="0"/>
              <a:t>sesamanya</a:t>
            </a:r>
            <a:r>
              <a:rPr lang="en-US" sz="2000" dirty="0" smtClean="0"/>
              <a:t>: "</a:t>
            </a:r>
            <a:r>
              <a:rPr lang="en-US" sz="2000" dirty="0" err="1" smtClean="0"/>
              <a:t>Harta</a:t>
            </a:r>
            <a:r>
              <a:rPr lang="en-US" sz="2000" dirty="0" smtClean="0"/>
              <a:t> </a:t>
            </a:r>
            <a:r>
              <a:rPr lang="en-US" sz="2000" dirty="0" err="1" smtClean="0"/>
              <a:t>kita</a:t>
            </a:r>
            <a:r>
              <a:rPr lang="en-US" sz="2000" dirty="0" smtClean="0"/>
              <a:t> </a:t>
            </a:r>
            <a:r>
              <a:rPr lang="en-US" sz="2000" dirty="0" err="1" smtClean="0"/>
              <a:t>telah</a:t>
            </a:r>
            <a:r>
              <a:rPr lang="en-US" sz="2000" dirty="0" smtClean="0"/>
              <a:t> </a:t>
            </a:r>
            <a:r>
              <a:rPr lang="en-US" sz="2000" dirty="0" err="1" smtClean="0"/>
              <a:t>habis</a:t>
            </a:r>
            <a:r>
              <a:rPr lang="en-US" sz="2000" dirty="0" smtClean="0"/>
              <a:t>, </a:t>
            </a:r>
            <a:r>
              <a:rPr lang="en-US" sz="2000" dirty="0" err="1" smtClean="0"/>
              <a:t>dan</a:t>
            </a:r>
            <a:r>
              <a:rPr lang="en-US" sz="2000" dirty="0" smtClean="0"/>
              <a:t> Allah </a:t>
            </a:r>
            <a:r>
              <a:rPr lang="en-US" sz="2000" dirty="0" err="1" smtClean="0"/>
              <a:t>telah</a:t>
            </a:r>
            <a:r>
              <a:rPr lang="en-US" sz="2000" dirty="0" smtClean="0"/>
              <a:t> </a:t>
            </a:r>
            <a:r>
              <a:rPr lang="en-US" sz="2000" dirty="0" err="1" smtClean="0"/>
              <a:t>menjayakan</a:t>
            </a:r>
            <a:r>
              <a:rPr lang="en-US" sz="2000" dirty="0" smtClean="0"/>
              <a:t> Islam. </a:t>
            </a:r>
            <a:r>
              <a:rPr lang="en-US" sz="2000" dirty="0" err="1" smtClean="0"/>
              <a:t>Bagaimana</a:t>
            </a:r>
            <a:r>
              <a:rPr lang="en-US" sz="2000" dirty="0" smtClean="0"/>
              <a:t> </a:t>
            </a:r>
            <a:r>
              <a:rPr lang="en-US" sz="2000" dirty="0" err="1" smtClean="0"/>
              <a:t>sekiranya</a:t>
            </a:r>
            <a:r>
              <a:rPr lang="en-US" sz="2000" dirty="0" smtClean="0"/>
              <a:t> </a:t>
            </a:r>
            <a:r>
              <a:rPr lang="en-US" sz="2000" dirty="0" err="1" smtClean="0"/>
              <a:t>kita</a:t>
            </a:r>
            <a:r>
              <a:rPr lang="en-US" sz="2000" dirty="0" smtClean="0"/>
              <a:t> </a:t>
            </a:r>
            <a:r>
              <a:rPr lang="en-US" sz="2000" dirty="0" err="1" smtClean="0"/>
              <a:t>membangun</a:t>
            </a:r>
            <a:r>
              <a:rPr lang="en-US" sz="2000" dirty="0" smtClean="0"/>
              <a:t> </a:t>
            </a:r>
            <a:r>
              <a:rPr lang="en-US" sz="2000" dirty="0" err="1" smtClean="0"/>
              <a:t>dan</a:t>
            </a:r>
            <a:r>
              <a:rPr lang="en-US" sz="2000" dirty="0" smtClean="0"/>
              <a:t> </a:t>
            </a:r>
            <a:r>
              <a:rPr lang="en-US" sz="2000" dirty="0" err="1" smtClean="0"/>
              <a:t>memperbaiki</a:t>
            </a:r>
            <a:r>
              <a:rPr lang="en-US" sz="2000" dirty="0" smtClean="0"/>
              <a:t> </a:t>
            </a:r>
            <a:r>
              <a:rPr lang="en-US" sz="2000" dirty="0" err="1" smtClean="0"/>
              <a:t>ekonomi</a:t>
            </a:r>
            <a:r>
              <a:rPr lang="en-US" sz="2000" dirty="0" smtClean="0"/>
              <a:t> </a:t>
            </a:r>
            <a:r>
              <a:rPr lang="en-US" sz="2000" dirty="0" err="1" smtClean="0"/>
              <a:t>kembali</a:t>
            </a:r>
            <a:r>
              <a:rPr lang="en-US" sz="2000" dirty="0" smtClean="0"/>
              <a:t>?" </a:t>
            </a:r>
            <a:r>
              <a:rPr lang="en-US" sz="2000" dirty="0" err="1" smtClean="0"/>
              <a:t>Maka</a:t>
            </a:r>
            <a:r>
              <a:rPr lang="en-US" sz="2000" dirty="0" smtClean="0"/>
              <a:t> </a:t>
            </a:r>
            <a:r>
              <a:rPr lang="en-US" sz="2000" dirty="0" err="1" smtClean="0"/>
              <a:t>turunlah</a:t>
            </a:r>
            <a:r>
              <a:rPr lang="en-US" sz="2000" dirty="0" smtClean="0"/>
              <a:t> </a:t>
            </a:r>
            <a:r>
              <a:rPr lang="en-US" sz="2000" dirty="0" err="1" smtClean="0"/>
              <a:t>ayat</a:t>
            </a:r>
            <a:r>
              <a:rPr lang="en-US" sz="2000" dirty="0" smtClean="0"/>
              <a:t> </a:t>
            </a:r>
            <a:r>
              <a:rPr lang="en-US" sz="2000" dirty="0" err="1" smtClean="0"/>
              <a:t>tersebut</a:t>
            </a:r>
            <a:r>
              <a:rPr lang="en-US" sz="2000" dirty="0" smtClean="0"/>
              <a:t> </a:t>
            </a:r>
            <a:r>
              <a:rPr lang="en-US" sz="2000" dirty="0" err="1" smtClean="0"/>
              <a:t>di</a:t>
            </a:r>
            <a:r>
              <a:rPr lang="en-US" sz="2000" dirty="0" smtClean="0"/>
              <a:t> </a:t>
            </a:r>
            <a:r>
              <a:rPr lang="en-US" sz="2000" dirty="0" err="1" smtClean="0"/>
              <a:t>atas</a:t>
            </a:r>
            <a:r>
              <a:rPr lang="en-US" sz="2000" dirty="0" smtClean="0"/>
              <a:t> (S. 2: 195) </a:t>
            </a:r>
            <a:r>
              <a:rPr lang="en-US" sz="2000" dirty="0" err="1" smtClean="0"/>
              <a:t>sebagai</a:t>
            </a:r>
            <a:r>
              <a:rPr lang="en-US" sz="2000" dirty="0" smtClean="0"/>
              <a:t> </a:t>
            </a:r>
            <a:r>
              <a:rPr lang="en-US" sz="2000" dirty="0" err="1" smtClean="0"/>
              <a:t>teguran</a:t>
            </a:r>
            <a:r>
              <a:rPr lang="en-US" sz="2000" dirty="0" smtClean="0"/>
              <a:t> </a:t>
            </a:r>
            <a:r>
              <a:rPr lang="en-US" sz="2000" dirty="0" err="1" smtClean="0"/>
              <a:t>kepada</a:t>
            </a:r>
            <a:r>
              <a:rPr lang="en-US" sz="2000" dirty="0" smtClean="0"/>
              <a:t> </a:t>
            </a:r>
            <a:r>
              <a:rPr lang="en-US" sz="2000" dirty="0" err="1" smtClean="0"/>
              <a:t>mereka</a:t>
            </a:r>
            <a:r>
              <a:rPr lang="en-US" sz="2000" dirty="0" smtClean="0"/>
              <a:t>, </a:t>
            </a:r>
            <a:r>
              <a:rPr lang="en-US" sz="2000" dirty="0" err="1" smtClean="0"/>
              <a:t>jangan</a:t>
            </a:r>
            <a:r>
              <a:rPr lang="en-US" sz="2000" dirty="0" smtClean="0"/>
              <a:t> </a:t>
            </a:r>
            <a:r>
              <a:rPr lang="en-US" sz="2000" dirty="0" err="1" smtClean="0"/>
              <a:t>menjerumuskan</a:t>
            </a:r>
            <a:r>
              <a:rPr lang="en-US" sz="2000" dirty="0" smtClean="0"/>
              <a:t> </a:t>
            </a:r>
            <a:r>
              <a:rPr lang="en-US" sz="2000" dirty="0" err="1" smtClean="0"/>
              <a:t>diri</a:t>
            </a:r>
            <a:r>
              <a:rPr lang="en-US" sz="2000" dirty="0" smtClean="0"/>
              <a:t> </a:t>
            </a:r>
            <a:r>
              <a:rPr lang="en-US" sz="2000" dirty="0" err="1" smtClean="0"/>
              <a:t>pada</a:t>
            </a:r>
            <a:r>
              <a:rPr lang="en-US" sz="2000" dirty="0" smtClean="0"/>
              <a:t> "</a:t>
            </a:r>
            <a:r>
              <a:rPr lang="en-US" sz="2000" dirty="0" err="1" smtClean="0"/>
              <a:t>tahlukah</a:t>
            </a:r>
            <a:r>
              <a:rPr lang="en-US" sz="2000" dirty="0" smtClean="0"/>
              <a:t>" (</a:t>
            </a:r>
            <a:r>
              <a:rPr lang="en-US" sz="2000" dirty="0" err="1" smtClean="0"/>
              <a:t>meninggalkan</a:t>
            </a:r>
            <a:r>
              <a:rPr lang="en-US" sz="2000" dirty="0" smtClean="0"/>
              <a:t> </a:t>
            </a:r>
            <a:r>
              <a:rPr lang="en-US" sz="2000" dirty="0" err="1" smtClean="0"/>
              <a:t>kewajiban</a:t>
            </a:r>
            <a:r>
              <a:rPr lang="en-US" sz="2000" dirty="0" smtClean="0"/>
              <a:t> </a:t>
            </a:r>
            <a:r>
              <a:rPr lang="en-US" sz="2000" dirty="0" err="1" smtClean="0"/>
              <a:t>fi</a:t>
            </a:r>
            <a:r>
              <a:rPr lang="en-US" sz="2000" dirty="0" smtClean="0"/>
              <a:t> </a:t>
            </a:r>
            <a:r>
              <a:rPr lang="en-US" sz="2000" dirty="0" err="1" smtClean="0"/>
              <a:t>sabilillah</a:t>
            </a:r>
            <a:r>
              <a:rPr lang="en-US" sz="2000" dirty="0" smtClean="0"/>
              <a:t> </a:t>
            </a:r>
            <a:r>
              <a:rPr lang="en-US" sz="2000" dirty="0" err="1" smtClean="0"/>
              <a:t>dan</a:t>
            </a:r>
            <a:r>
              <a:rPr lang="en-US" sz="2000" dirty="0" smtClean="0"/>
              <a:t> </a:t>
            </a:r>
            <a:r>
              <a:rPr lang="en-US" sz="2000" dirty="0" err="1" smtClean="0"/>
              <a:t>berusaha</a:t>
            </a:r>
            <a:r>
              <a:rPr lang="en-US" sz="2000" dirty="0" smtClean="0"/>
              <a:t> </a:t>
            </a:r>
            <a:r>
              <a:rPr lang="en-US" sz="2000" dirty="0" err="1" smtClean="0"/>
              <a:t>menumpuk-numpuk</a:t>
            </a:r>
            <a:r>
              <a:rPr lang="en-US" sz="2000" dirty="0" smtClean="0"/>
              <a:t> </a:t>
            </a:r>
            <a:r>
              <a:rPr lang="en-US" sz="2000" dirty="0" err="1" smtClean="0"/>
              <a:t>harta</a:t>
            </a:r>
            <a:r>
              <a:rPr lang="en-US" sz="2000" dirty="0" smtClean="0"/>
              <a:t>)  </a:t>
            </a:r>
            <a:r>
              <a:rPr lang="en-US" sz="2000" i="1" dirty="0" smtClean="0"/>
              <a:t>(</a:t>
            </a:r>
            <a:r>
              <a:rPr lang="en-US" sz="2000" i="1" dirty="0" err="1" smtClean="0"/>
              <a:t>Diriwayatkan</a:t>
            </a:r>
            <a:r>
              <a:rPr lang="en-US" sz="2000" i="1" dirty="0" smtClean="0"/>
              <a:t> </a:t>
            </a:r>
            <a:r>
              <a:rPr lang="en-US" sz="2000" i="1" dirty="0" err="1" smtClean="0"/>
              <a:t>oleh</a:t>
            </a:r>
            <a:r>
              <a:rPr lang="en-US" sz="2000" i="1" dirty="0" smtClean="0"/>
              <a:t> Abu </a:t>
            </a:r>
            <a:r>
              <a:rPr lang="en-US" sz="2000" i="1" dirty="0" err="1" smtClean="0"/>
              <a:t>Dawud</a:t>
            </a:r>
            <a:r>
              <a:rPr lang="en-US" sz="2000" i="1" dirty="0" smtClean="0"/>
              <a:t>, </a:t>
            </a:r>
            <a:r>
              <a:rPr lang="en-US" sz="2000" i="1" dirty="0" err="1" smtClean="0"/>
              <a:t>Tirmidzi</a:t>
            </a:r>
            <a:r>
              <a:rPr lang="en-US" sz="2000" i="1" dirty="0" smtClean="0"/>
              <a:t>, </a:t>
            </a:r>
            <a:r>
              <a:rPr lang="en-US" sz="2000" i="1" dirty="0" err="1" smtClean="0"/>
              <a:t>Ibnu</a:t>
            </a:r>
            <a:r>
              <a:rPr lang="en-US" sz="2000" i="1" dirty="0" smtClean="0"/>
              <a:t> </a:t>
            </a:r>
            <a:r>
              <a:rPr lang="en-US" sz="2000" i="1" dirty="0" err="1" smtClean="0"/>
              <a:t>Hibban</a:t>
            </a:r>
            <a:r>
              <a:rPr lang="en-US" sz="2000" i="1" dirty="0" smtClean="0"/>
              <a:t>, al-Hakim </a:t>
            </a:r>
            <a:r>
              <a:rPr lang="en-US" sz="2000" i="1" dirty="0" err="1" smtClean="0"/>
              <a:t>dan</a:t>
            </a:r>
            <a:r>
              <a:rPr lang="en-US" sz="2000" i="1" dirty="0" smtClean="0"/>
              <a:t> yang </a:t>
            </a:r>
            <a:r>
              <a:rPr lang="en-US" sz="2000" i="1" dirty="0" err="1" smtClean="0"/>
              <a:t>lainnya</a:t>
            </a:r>
            <a:r>
              <a:rPr lang="en-US" sz="2000" i="1" dirty="0" smtClean="0"/>
              <a:t> yang </a:t>
            </a:r>
            <a:r>
              <a:rPr lang="en-US" sz="2000" i="1" dirty="0" err="1" smtClean="0"/>
              <a:t>bersumber</a:t>
            </a:r>
            <a:r>
              <a:rPr lang="en-US" sz="2000" i="1" dirty="0" smtClean="0"/>
              <a:t> </a:t>
            </a:r>
            <a:r>
              <a:rPr lang="en-US" sz="2000" i="1" dirty="0" err="1" smtClean="0"/>
              <a:t>dari</a:t>
            </a:r>
            <a:r>
              <a:rPr lang="en-US" sz="2000" i="1" dirty="0" smtClean="0"/>
              <a:t> </a:t>
            </a:r>
            <a:r>
              <a:rPr lang="en-US" sz="2000" i="1" dirty="0" err="1" smtClean="0"/>
              <a:t>Abi</a:t>
            </a:r>
            <a:r>
              <a:rPr lang="en-US" sz="2000" i="1" dirty="0" smtClean="0"/>
              <a:t> </a:t>
            </a:r>
            <a:r>
              <a:rPr lang="en-US" sz="2000" i="1" dirty="0" err="1" smtClean="0"/>
              <a:t>Ayub</a:t>
            </a:r>
            <a:r>
              <a:rPr lang="en-US" sz="2000" i="1" dirty="0" smtClean="0"/>
              <a:t> al-</a:t>
            </a:r>
            <a:r>
              <a:rPr lang="en-US" sz="2000" i="1" dirty="0" err="1" smtClean="0"/>
              <a:t>Anshari</a:t>
            </a:r>
            <a:r>
              <a:rPr lang="en-US" sz="2000" i="1" dirty="0" smtClean="0"/>
              <a:t>. </a:t>
            </a:r>
            <a:r>
              <a:rPr lang="en-US" sz="2000" i="1" dirty="0" err="1" smtClean="0"/>
              <a:t>Menurut</a:t>
            </a:r>
            <a:r>
              <a:rPr lang="en-US" sz="2000" i="1" dirty="0" smtClean="0"/>
              <a:t> </a:t>
            </a:r>
            <a:r>
              <a:rPr lang="en-US" sz="2000" i="1" dirty="0" err="1" smtClean="0"/>
              <a:t>Tirmidzi</a:t>
            </a:r>
            <a:r>
              <a:rPr lang="en-US" sz="2000" i="1" dirty="0" smtClean="0"/>
              <a:t> </a:t>
            </a:r>
            <a:r>
              <a:rPr lang="en-US" sz="2000" i="1" dirty="0" err="1" smtClean="0"/>
              <a:t>hadits</a:t>
            </a:r>
            <a:r>
              <a:rPr lang="en-US" sz="2000" i="1" dirty="0" smtClean="0"/>
              <a:t> </a:t>
            </a:r>
            <a:r>
              <a:rPr lang="en-US" sz="2000" i="1" dirty="0" err="1" smtClean="0"/>
              <a:t>ini</a:t>
            </a:r>
            <a:r>
              <a:rPr lang="en-US" sz="2000" i="1" dirty="0" smtClean="0"/>
              <a:t> </a:t>
            </a:r>
            <a:r>
              <a:rPr lang="en-US" sz="2000" i="1" dirty="0" err="1" smtClean="0"/>
              <a:t>shahih</a:t>
            </a:r>
            <a:r>
              <a:rPr lang="en-US" sz="2000" i="1" dirty="0" smtClean="0"/>
              <a:t>.)</a:t>
            </a:r>
            <a:r>
              <a:rPr lang="en-US" sz="2000" dirty="0" smtClean="0"/>
              <a:t> </a:t>
            </a:r>
          </a:p>
          <a:p>
            <a:pPr>
              <a:buNone/>
            </a:pPr>
            <a:r>
              <a:rPr lang="en-US" sz="2000" dirty="0" err="1" smtClean="0"/>
              <a:t>Menurut</a:t>
            </a:r>
            <a:r>
              <a:rPr lang="en-US" sz="2000" dirty="0" smtClean="0"/>
              <a:t> </a:t>
            </a:r>
            <a:r>
              <a:rPr lang="en-US" sz="2000" dirty="0" err="1" smtClean="0"/>
              <a:t>riwayat</a:t>
            </a:r>
            <a:r>
              <a:rPr lang="en-US" sz="2000" dirty="0" smtClean="0"/>
              <a:t> lain, </a:t>
            </a:r>
            <a:r>
              <a:rPr lang="en-US" sz="2000" dirty="0" err="1" smtClean="0"/>
              <a:t>tersebutlah</a:t>
            </a:r>
            <a:r>
              <a:rPr lang="en-US" sz="2000" dirty="0" smtClean="0"/>
              <a:t> </a:t>
            </a:r>
            <a:r>
              <a:rPr lang="en-US" sz="2000" dirty="0" err="1" smtClean="0"/>
              <a:t>seseorang</a:t>
            </a:r>
            <a:r>
              <a:rPr lang="en-US" sz="2000" dirty="0" smtClean="0"/>
              <a:t> yang </a:t>
            </a:r>
            <a:r>
              <a:rPr lang="en-US" sz="2000" dirty="0" err="1" smtClean="0"/>
              <a:t>menganggap</a:t>
            </a:r>
            <a:r>
              <a:rPr lang="en-US" sz="2000" dirty="0" smtClean="0"/>
              <a:t> </a:t>
            </a:r>
            <a:r>
              <a:rPr lang="en-US" sz="2000" dirty="0" err="1" smtClean="0"/>
              <a:t>bahwa</a:t>
            </a:r>
            <a:r>
              <a:rPr lang="en-US" sz="2000" dirty="0" smtClean="0"/>
              <a:t> Allah </a:t>
            </a:r>
            <a:r>
              <a:rPr lang="en-US" sz="2000" dirty="0" err="1" smtClean="0"/>
              <a:t>tidak</a:t>
            </a:r>
            <a:r>
              <a:rPr lang="en-US" sz="2000" dirty="0" smtClean="0"/>
              <a:t> </a:t>
            </a:r>
            <a:r>
              <a:rPr lang="en-US" sz="2000" dirty="0" err="1" smtClean="0"/>
              <a:t>akan</a:t>
            </a:r>
            <a:r>
              <a:rPr lang="en-US" sz="2000" dirty="0" smtClean="0"/>
              <a:t> </a:t>
            </a:r>
            <a:r>
              <a:rPr lang="en-US" sz="2000" dirty="0" err="1" smtClean="0"/>
              <a:t>mengampuni</a:t>
            </a:r>
            <a:r>
              <a:rPr lang="en-US" sz="2000" dirty="0" smtClean="0"/>
              <a:t> </a:t>
            </a:r>
            <a:r>
              <a:rPr lang="en-US" sz="2000" dirty="0" err="1" smtClean="0"/>
              <a:t>dosa</a:t>
            </a:r>
            <a:r>
              <a:rPr lang="en-US" sz="2000" dirty="0" smtClean="0"/>
              <a:t> yang </a:t>
            </a:r>
            <a:r>
              <a:rPr lang="en-US" sz="2000" dirty="0" err="1" smtClean="0"/>
              <a:t>pernah</a:t>
            </a:r>
            <a:r>
              <a:rPr lang="en-US" sz="2000" dirty="0" smtClean="0"/>
              <a:t> </a:t>
            </a:r>
            <a:r>
              <a:rPr lang="en-US" sz="2000" dirty="0" err="1" smtClean="0"/>
              <a:t>dilakukannya</a:t>
            </a:r>
            <a:r>
              <a:rPr lang="en-US" sz="2000" dirty="0" smtClean="0"/>
              <a:t>. </a:t>
            </a:r>
            <a:r>
              <a:rPr lang="en-US" sz="2000" dirty="0" err="1" smtClean="0"/>
              <a:t>Maka</a:t>
            </a:r>
            <a:r>
              <a:rPr lang="en-US" sz="2000" dirty="0" smtClean="0"/>
              <a:t> </a:t>
            </a:r>
            <a:r>
              <a:rPr lang="en-US" sz="2000" dirty="0" err="1" smtClean="0"/>
              <a:t>turunlah</a:t>
            </a:r>
            <a:r>
              <a:rPr lang="en-US" sz="2000" dirty="0" smtClean="0"/>
              <a:t> "</a:t>
            </a:r>
            <a:r>
              <a:rPr lang="en-US" sz="2000" dirty="0" err="1" smtClean="0"/>
              <a:t>Wala</a:t>
            </a:r>
            <a:r>
              <a:rPr lang="en-US" sz="2000" dirty="0" smtClean="0"/>
              <a:t> </a:t>
            </a:r>
            <a:r>
              <a:rPr lang="en-US" sz="2000" dirty="0" err="1" smtClean="0"/>
              <a:t>tulqui</a:t>
            </a:r>
            <a:r>
              <a:rPr lang="en-US" sz="2000" dirty="0" smtClean="0"/>
              <a:t> </a:t>
            </a:r>
            <a:r>
              <a:rPr lang="en-US" sz="2000" dirty="0" err="1" smtClean="0"/>
              <a:t>biaidikum</a:t>
            </a:r>
            <a:r>
              <a:rPr lang="en-US" sz="2000" dirty="0" smtClean="0"/>
              <a:t> </a:t>
            </a:r>
            <a:r>
              <a:rPr lang="en-US" sz="2000" dirty="0" err="1" smtClean="0"/>
              <a:t>ilat-tahlukah</a:t>
            </a:r>
            <a:r>
              <a:rPr lang="en-US" sz="2000" dirty="0" smtClean="0"/>
              <a:t>." </a:t>
            </a:r>
            <a:br>
              <a:rPr lang="en-US" sz="2000" dirty="0" smtClean="0"/>
            </a:br>
            <a:r>
              <a:rPr lang="en-US" sz="2000" i="1" dirty="0" smtClean="0"/>
              <a:t>(</a:t>
            </a:r>
            <a:r>
              <a:rPr lang="en-US" sz="2000" i="1" dirty="0" err="1" smtClean="0"/>
              <a:t>Diriwayatkan</a:t>
            </a:r>
            <a:r>
              <a:rPr lang="en-US" sz="2000" i="1" dirty="0" smtClean="0"/>
              <a:t> </a:t>
            </a:r>
            <a:r>
              <a:rPr lang="en-US" sz="2000" i="1" dirty="0" err="1" smtClean="0"/>
              <a:t>oleh</a:t>
            </a:r>
            <a:r>
              <a:rPr lang="en-US" sz="2000" i="1" dirty="0" smtClean="0"/>
              <a:t> at-</a:t>
            </a:r>
            <a:r>
              <a:rPr lang="en-US" sz="2000" i="1" dirty="0" err="1" smtClean="0"/>
              <a:t>Thabarani</a:t>
            </a:r>
            <a:r>
              <a:rPr lang="en-US" sz="2000" i="1" dirty="0" smtClean="0"/>
              <a:t> </a:t>
            </a:r>
            <a:r>
              <a:rPr lang="en-US" sz="2000" i="1" dirty="0" err="1" smtClean="0"/>
              <a:t>dengan</a:t>
            </a:r>
            <a:r>
              <a:rPr lang="en-US" sz="2000" i="1" dirty="0" smtClean="0"/>
              <a:t> </a:t>
            </a:r>
            <a:r>
              <a:rPr lang="en-US" sz="2000" i="1" dirty="0" err="1" smtClean="0"/>
              <a:t>sanad</a:t>
            </a:r>
            <a:r>
              <a:rPr lang="en-US" sz="2000" i="1" dirty="0" smtClean="0"/>
              <a:t> yang </a:t>
            </a:r>
            <a:r>
              <a:rPr lang="en-US" sz="2000" i="1" dirty="0" err="1" smtClean="0"/>
              <a:t>shahih</a:t>
            </a:r>
            <a:r>
              <a:rPr lang="en-US" sz="2000" i="1" dirty="0" smtClean="0"/>
              <a:t> </a:t>
            </a:r>
            <a:r>
              <a:rPr lang="en-US" sz="2000" i="1" dirty="0" err="1" smtClean="0"/>
              <a:t>dan</a:t>
            </a:r>
            <a:r>
              <a:rPr lang="en-US" sz="2000" i="1" dirty="0" smtClean="0"/>
              <a:t> </a:t>
            </a:r>
            <a:r>
              <a:rPr lang="en-US" sz="2000" i="1" dirty="0" err="1" smtClean="0"/>
              <a:t>kuat</a:t>
            </a:r>
            <a:r>
              <a:rPr lang="en-US" sz="2000" i="1" dirty="0" smtClean="0"/>
              <a:t>, yang </a:t>
            </a:r>
            <a:r>
              <a:rPr lang="en-US" sz="2000" i="1" dirty="0" err="1" smtClean="0"/>
              <a:t>bersumber</a:t>
            </a:r>
            <a:r>
              <a:rPr lang="en-US" sz="2000" i="1" dirty="0" smtClean="0"/>
              <a:t> </a:t>
            </a:r>
            <a:r>
              <a:rPr lang="en-US" sz="2000" i="1" dirty="0" err="1" smtClean="0"/>
              <a:t>dari</a:t>
            </a:r>
            <a:r>
              <a:rPr lang="en-US" sz="2000" i="1" dirty="0" smtClean="0"/>
              <a:t> Jabir an-</a:t>
            </a:r>
            <a:r>
              <a:rPr lang="en-US" sz="2000" i="1" dirty="0" err="1" smtClean="0"/>
              <a:t>Nu'man</a:t>
            </a:r>
            <a:r>
              <a:rPr lang="en-US" sz="2000" i="1" dirty="0" smtClean="0"/>
              <a:t> bin </a:t>
            </a:r>
            <a:r>
              <a:rPr lang="en-US" sz="2000" i="1" dirty="0" err="1" smtClean="0"/>
              <a:t>Basyir</a:t>
            </a:r>
            <a:r>
              <a:rPr lang="en-US" sz="2000" i="1" dirty="0" smtClean="0"/>
              <a:t>. </a:t>
            </a:r>
            <a:r>
              <a:rPr lang="en-US" sz="2000" i="1" dirty="0" err="1" smtClean="0"/>
              <a:t>Hadits</a:t>
            </a:r>
            <a:r>
              <a:rPr lang="en-US" sz="2000" i="1" dirty="0" smtClean="0"/>
              <a:t> </a:t>
            </a:r>
            <a:r>
              <a:rPr lang="en-US" sz="2000" i="1" dirty="0" err="1" smtClean="0"/>
              <a:t>ini</a:t>
            </a:r>
            <a:r>
              <a:rPr lang="en-US" sz="2000" i="1" dirty="0" smtClean="0"/>
              <a:t> </a:t>
            </a:r>
            <a:r>
              <a:rPr lang="en-US" sz="2000" i="1" dirty="0" err="1" smtClean="0"/>
              <a:t>diperkuat</a:t>
            </a:r>
            <a:r>
              <a:rPr lang="en-US" sz="2000" i="1" dirty="0" smtClean="0"/>
              <a:t> </a:t>
            </a:r>
            <a:r>
              <a:rPr lang="en-US" sz="2000" i="1" dirty="0" err="1" smtClean="0"/>
              <a:t>oleh</a:t>
            </a:r>
            <a:r>
              <a:rPr lang="en-US" sz="2000" i="1" dirty="0" smtClean="0"/>
              <a:t> al-Hakim yang </a:t>
            </a:r>
            <a:r>
              <a:rPr lang="en-US" sz="2000" i="1" dirty="0" err="1" smtClean="0"/>
              <a:t>bersumber</a:t>
            </a:r>
            <a:r>
              <a:rPr lang="en-US" sz="2000" i="1" dirty="0" smtClean="0"/>
              <a:t> </a:t>
            </a:r>
            <a:r>
              <a:rPr lang="en-US" sz="2000" i="1" dirty="0" err="1" smtClean="0"/>
              <a:t>dari</a:t>
            </a:r>
            <a:r>
              <a:rPr lang="en-US" sz="2000" i="1" dirty="0" smtClean="0"/>
              <a:t> al-</a:t>
            </a:r>
            <a:r>
              <a:rPr lang="en-US" sz="2000" i="1" dirty="0" err="1" smtClean="0"/>
              <a:t>Barra</a:t>
            </a:r>
            <a:r>
              <a:rPr lang="en-US" sz="2000" i="1" dirty="0" smtClean="0"/>
              <a:t>.) </a:t>
            </a:r>
            <a:r>
              <a:rPr lang="en-US" sz="2000" dirty="0" smtClean="0"/>
              <a:t/>
            </a:r>
            <a:br>
              <a:rPr lang="en-US" sz="2000" dirty="0" smtClean="0"/>
            </a:br>
            <a:endParaRPr lang="en-US" sz="2000"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762000"/>
            <a:ext cx="8229600" cy="5638800"/>
          </a:xfrm>
        </p:spPr>
        <p:txBody>
          <a:bodyPr>
            <a:normAutofit fontScale="85000" lnSpcReduction="20000"/>
          </a:bodyPr>
          <a:lstStyle/>
          <a:p>
            <a:pPr>
              <a:buNone/>
            </a:pPr>
            <a:r>
              <a:rPr lang="en-US" sz="3800" b="1" dirty="0" smtClean="0"/>
              <a:t>b) Al-</a:t>
            </a:r>
            <a:r>
              <a:rPr lang="en-US" sz="3800" b="1" dirty="0" err="1" smtClean="0"/>
              <a:t>Maidah</a:t>
            </a:r>
            <a:r>
              <a:rPr lang="en-US" sz="3800" b="1" dirty="0" smtClean="0"/>
              <a:t> 13</a:t>
            </a:r>
          </a:p>
          <a:p>
            <a:pPr algn="r">
              <a:buNone/>
            </a:pPr>
            <a:r>
              <a:rPr lang="ar-SA" b="1" dirty="0"/>
              <a:t>فَبِمَا نَقْضِهِمْ مِيثَاقَهُمْ لَعَنَّاهُمْ وَجَعَلْنَا قُلُوبَهُمْ قَاسِيَةً يُحَرِّفُونَ الْكَلِمَ عَنْ مَوَاضِعِهِ وَنَسُوا حَظًّا مِمَّا ذُكِّرُوا بِهِ وَلَا تَزَالُ تَطَّلِعُ عَلَى خَائِنَةٍ مِنْهُمْ إِلَّا قَلِيلًا مِنْهُمْ فَاعْفُ عَنْهُمْ وَاصْفَحْ إِنَّ اللَّهَ يُحِبُّ الْمُحْسِنِينَ</a:t>
            </a:r>
            <a:endParaRPr lang="en-US" dirty="0"/>
          </a:p>
          <a:p>
            <a:pPr>
              <a:buNone/>
            </a:pPr>
            <a:r>
              <a:rPr lang="en-US" dirty="0" smtClean="0"/>
              <a:t>13. (</a:t>
            </a:r>
            <a:r>
              <a:rPr lang="en-US" dirty="0" err="1" smtClean="0"/>
              <a:t>Tetapi</a:t>
            </a:r>
            <a:r>
              <a:rPr lang="en-US" dirty="0" smtClean="0"/>
              <a:t>) </a:t>
            </a:r>
            <a:r>
              <a:rPr lang="en-US" dirty="0" err="1" smtClean="0"/>
              <a:t>karena</a:t>
            </a:r>
            <a:r>
              <a:rPr lang="en-US" dirty="0" smtClean="0"/>
              <a:t> </a:t>
            </a:r>
            <a:r>
              <a:rPr lang="en-US" dirty="0" err="1" smtClean="0"/>
              <a:t>mereka</a:t>
            </a:r>
            <a:r>
              <a:rPr lang="en-US" dirty="0" smtClean="0"/>
              <a:t> </a:t>
            </a:r>
            <a:r>
              <a:rPr lang="en-US" dirty="0" err="1" smtClean="0"/>
              <a:t>melanggar</a:t>
            </a:r>
            <a:r>
              <a:rPr lang="en-US" dirty="0" smtClean="0"/>
              <a:t> </a:t>
            </a:r>
            <a:r>
              <a:rPr lang="en-US" dirty="0" err="1" smtClean="0"/>
              <a:t>janjinya</a:t>
            </a:r>
            <a:r>
              <a:rPr lang="en-US" dirty="0" smtClean="0"/>
              <a:t>, </a:t>
            </a:r>
            <a:r>
              <a:rPr lang="en-US" dirty="0" err="1" smtClean="0"/>
              <a:t>Kami</a:t>
            </a:r>
            <a:r>
              <a:rPr lang="en-US" dirty="0" smtClean="0"/>
              <a:t> </a:t>
            </a:r>
            <a:r>
              <a:rPr lang="en-US" dirty="0" err="1" smtClean="0"/>
              <a:t>kutuki</a:t>
            </a:r>
            <a:r>
              <a:rPr lang="en-US" dirty="0" smtClean="0"/>
              <a:t> </a:t>
            </a:r>
            <a:r>
              <a:rPr lang="en-US" dirty="0" err="1" smtClean="0"/>
              <a:t>mereka</a:t>
            </a:r>
            <a:r>
              <a:rPr lang="en-US" dirty="0" smtClean="0"/>
              <a:t>, </a:t>
            </a:r>
            <a:r>
              <a:rPr lang="en-US" dirty="0" err="1" smtClean="0"/>
              <a:t>dan</a:t>
            </a:r>
            <a:r>
              <a:rPr lang="en-US" dirty="0" smtClean="0"/>
              <a:t> </a:t>
            </a:r>
            <a:r>
              <a:rPr lang="en-US" dirty="0" err="1" smtClean="0"/>
              <a:t>Kami</a:t>
            </a:r>
            <a:r>
              <a:rPr lang="en-US" dirty="0" smtClean="0"/>
              <a:t> </a:t>
            </a:r>
            <a:r>
              <a:rPr lang="en-US" dirty="0" err="1" smtClean="0"/>
              <a:t>jadikan</a:t>
            </a:r>
            <a:r>
              <a:rPr lang="en-US" dirty="0" smtClean="0"/>
              <a:t> </a:t>
            </a:r>
            <a:r>
              <a:rPr lang="en-US" dirty="0" err="1" smtClean="0"/>
              <a:t>hati</a:t>
            </a:r>
            <a:r>
              <a:rPr lang="en-US" dirty="0" smtClean="0"/>
              <a:t> </a:t>
            </a:r>
            <a:r>
              <a:rPr lang="en-US" dirty="0" err="1" smtClean="0"/>
              <a:t>mereka</a:t>
            </a:r>
            <a:r>
              <a:rPr lang="en-US" dirty="0" smtClean="0"/>
              <a:t> </a:t>
            </a:r>
            <a:r>
              <a:rPr lang="en-US" dirty="0" err="1" smtClean="0"/>
              <a:t>keras</a:t>
            </a:r>
            <a:r>
              <a:rPr lang="en-US" dirty="0" smtClean="0"/>
              <a:t> </a:t>
            </a:r>
            <a:r>
              <a:rPr lang="en-US" dirty="0" err="1" smtClean="0"/>
              <a:t>membatu</a:t>
            </a:r>
            <a:r>
              <a:rPr lang="en-US" dirty="0" smtClean="0"/>
              <a:t>. </a:t>
            </a:r>
            <a:r>
              <a:rPr lang="en-US" dirty="0" err="1" smtClean="0"/>
              <a:t>Mereka</a:t>
            </a:r>
            <a:r>
              <a:rPr lang="en-US" dirty="0" smtClean="0"/>
              <a:t> </a:t>
            </a:r>
            <a:r>
              <a:rPr lang="en-US" dirty="0" err="1" smtClean="0"/>
              <a:t>suka</a:t>
            </a:r>
            <a:r>
              <a:rPr lang="en-US" dirty="0" smtClean="0"/>
              <a:t> </a:t>
            </a:r>
            <a:r>
              <a:rPr lang="en-US" dirty="0" err="1" smtClean="0"/>
              <a:t>merobah</a:t>
            </a:r>
            <a:r>
              <a:rPr lang="en-US" dirty="0" smtClean="0"/>
              <a:t> </a:t>
            </a:r>
            <a:r>
              <a:rPr lang="en-US" dirty="0" err="1" smtClean="0"/>
              <a:t>perkataan</a:t>
            </a:r>
            <a:r>
              <a:rPr lang="en-US" dirty="0" smtClean="0"/>
              <a:t> (Allah) </a:t>
            </a:r>
            <a:r>
              <a:rPr lang="en-US" dirty="0" err="1" smtClean="0"/>
              <a:t>dari</a:t>
            </a:r>
            <a:r>
              <a:rPr lang="en-US" dirty="0" smtClean="0"/>
              <a:t> </a:t>
            </a:r>
            <a:r>
              <a:rPr lang="en-US" dirty="0" err="1" smtClean="0"/>
              <a:t>tempat-tempatnya</a:t>
            </a:r>
            <a:r>
              <a:rPr lang="en-US" b="1" baseline="30000" dirty="0" smtClean="0"/>
              <a:t>[407]</a:t>
            </a:r>
            <a:r>
              <a:rPr lang="en-US" dirty="0" smtClean="0"/>
              <a:t>, </a:t>
            </a:r>
            <a:r>
              <a:rPr lang="en-US" dirty="0" err="1" smtClean="0"/>
              <a:t>dan</a:t>
            </a:r>
            <a:r>
              <a:rPr lang="en-US" dirty="0" smtClean="0"/>
              <a:t> </a:t>
            </a:r>
            <a:r>
              <a:rPr lang="en-US" dirty="0" err="1" smtClean="0"/>
              <a:t>mereka</a:t>
            </a:r>
            <a:r>
              <a:rPr lang="en-US" dirty="0" smtClean="0"/>
              <a:t> (</a:t>
            </a:r>
            <a:r>
              <a:rPr lang="en-US" dirty="0" err="1" smtClean="0"/>
              <a:t>sengaja</a:t>
            </a:r>
            <a:r>
              <a:rPr lang="en-US" dirty="0" smtClean="0"/>
              <a:t>) </a:t>
            </a:r>
            <a:r>
              <a:rPr lang="en-US" dirty="0" err="1" smtClean="0"/>
              <a:t>melupakan</a:t>
            </a:r>
            <a:r>
              <a:rPr lang="en-US" dirty="0" smtClean="0"/>
              <a:t> </a:t>
            </a:r>
            <a:r>
              <a:rPr lang="en-US" dirty="0" err="1" smtClean="0"/>
              <a:t>sebagian</a:t>
            </a:r>
            <a:r>
              <a:rPr lang="en-US" dirty="0" smtClean="0"/>
              <a:t> </a:t>
            </a:r>
            <a:r>
              <a:rPr lang="en-US" dirty="0" err="1" smtClean="0"/>
              <a:t>dari</a:t>
            </a:r>
            <a:r>
              <a:rPr lang="en-US" dirty="0" smtClean="0"/>
              <a:t> </a:t>
            </a:r>
            <a:r>
              <a:rPr lang="en-US" dirty="0" err="1" smtClean="0"/>
              <a:t>apa</a:t>
            </a:r>
            <a:r>
              <a:rPr lang="en-US" dirty="0" smtClean="0"/>
              <a:t> yang </a:t>
            </a:r>
            <a:r>
              <a:rPr lang="en-US" dirty="0" err="1" smtClean="0"/>
              <a:t>mereka</a:t>
            </a:r>
            <a:r>
              <a:rPr lang="en-US" dirty="0" smtClean="0"/>
              <a:t> </a:t>
            </a:r>
            <a:r>
              <a:rPr lang="en-US" dirty="0" err="1" smtClean="0"/>
              <a:t>telah</a:t>
            </a:r>
            <a:r>
              <a:rPr lang="en-US" dirty="0" smtClean="0"/>
              <a:t> </a:t>
            </a:r>
            <a:r>
              <a:rPr lang="en-US" dirty="0" err="1" smtClean="0"/>
              <a:t>diperingatkan</a:t>
            </a:r>
            <a:r>
              <a:rPr lang="en-US" dirty="0" smtClean="0"/>
              <a:t> </a:t>
            </a:r>
            <a:r>
              <a:rPr lang="en-US" dirty="0" err="1" smtClean="0"/>
              <a:t>dengannya</a:t>
            </a:r>
            <a:r>
              <a:rPr lang="en-US" dirty="0" smtClean="0"/>
              <a:t>, </a:t>
            </a:r>
            <a:r>
              <a:rPr lang="en-US" dirty="0" err="1" smtClean="0"/>
              <a:t>dan</a:t>
            </a:r>
            <a:r>
              <a:rPr lang="en-US" dirty="0" smtClean="0"/>
              <a:t> </a:t>
            </a:r>
            <a:r>
              <a:rPr lang="en-US" dirty="0" err="1" smtClean="0"/>
              <a:t>kamu</a:t>
            </a:r>
            <a:r>
              <a:rPr lang="en-US" dirty="0" smtClean="0"/>
              <a:t> (Muhammad) </a:t>
            </a:r>
            <a:r>
              <a:rPr lang="en-US" dirty="0" err="1" smtClean="0"/>
              <a:t>senantiasa</a:t>
            </a:r>
            <a:r>
              <a:rPr lang="en-US" dirty="0" smtClean="0"/>
              <a:t> </a:t>
            </a:r>
            <a:r>
              <a:rPr lang="en-US" dirty="0" err="1" smtClean="0"/>
              <a:t>akan</a:t>
            </a:r>
            <a:r>
              <a:rPr lang="en-US" dirty="0" smtClean="0"/>
              <a:t> </a:t>
            </a:r>
            <a:r>
              <a:rPr lang="en-US" dirty="0" err="1" smtClean="0"/>
              <a:t>melihat</a:t>
            </a:r>
            <a:r>
              <a:rPr lang="en-US" dirty="0" smtClean="0"/>
              <a:t> </a:t>
            </a:r>
            <a:r>
              <a:rPr lang="en-US" dirty="0" err="1" smtClean="0"/>
              <a:t>kekhianatan</a:t>
            </a:r>
            <a:r>
              <a:rPr lang="en-US" dirty="0" smtClean="0"/>
              <a:t> </a:t>
            </a:r>
            <a:r>
              <a:rPr lang="en-US" dirty="0" err="1" smtClean="0"/>
              <a:t>dari</a:t>
            </a:r>
            <a:r>
              <a:rPr lang="en-US" dirty="0" smtClean="0"/>
              <a:t> </a:t>
            </a:r>
            <a:r>
              <a:rPr lang="en-US" dirty="0" err="1" smtClean="0"/>
              <a:t>mereka</a:t>
            </a:r>
            <a:r>
              <a:rPr lang="en-US" dirty="0" smtClean="0"/>
              <a:t> </a:t>
            </a:r>
            <a:r>
              <a:rPr lang="en-US" dirty="0" err="1" smtClean="0"/>
              <a:t>kecuali</a:t>
            </a:r>
            <a:r>
              <a:rPr lang="en-US" dirty="0" smtClean="0"/>
              <a:t> </a:t>
            </a:r>
            <a:r>
              <a:rPr lang="en-US" dirty="0" err="1" smtClean="0"/>
              <a:t>sedikit</a:t>
            </a:r>
            <a:r>
              <a:rPr lang="en-US" dirty="0" smtClean="0"/>
              <a:t> </a:t>
            </a:r>
            <a:r>
              <a:rPr lang="en-US" dirty="0" err="1" smtClean="0"/>
              <a:t>diantara</a:t>
            </a:r>
            <a:r>
              <a:rPr lang="en-US" dirty="0" smtClean="0"/>
              <a:t> </a:t>
            </a:r>
            <a:r>
              <a:rPr lang="en-US" dirty="0" err="1" smtClean="0"/>
              <a:t>mereka</a:t>
            </a:r>
            <a:r>
              <a:rPr lang="en-US" dirty="0" smtClean="0"/>
              <a:t> (yang </a:t>
            </a:r>
            <a:r>
              <a:rPr lang="en-US" dirty="0" err="1" smtClean="0"/>
              <a:t>tidak</a:t>
            </a:r>
            <a:r>
              <a:rPr lang="en-US" dirty="0" smtClean="0"/>
              <a:t> </a:t>
            </a:r>
            <a:r>
              <a:rPr lang="en-US" dirty="0" err="1" smtClean="0"/>
              <a:t>berkhianat</a:t>
            </a:r>
            <a:r>
              <a:rPr lang="en-US" dirty="0" smtClean="0"/>
              <a:t>), </a:t>
            </a:r>
            <a:r>
              <a:rPr lang="en-US" sz="3800" b="1" dirty="0" err="1" smtClean="0"/>
              <a:t>maka</a:t>
            </a:r>
            <a:r>
              <a:rPr lang="en-US" sz="3800" b="1" dirty="0" smtClean="0"/>
              <a:t> </a:t>
            </a:r>
            <a:r>
              <a:rPr lang="en-US" sz="3800" b="1" dirty="0" err="1" smtClean="0"/>
              <a:t>maafkanlah</a:t>
            </a:r>
            <a:r>
              <a:rPr lang="en-US" sz="3800" b="1" dirty="0" smtClean="0"/>
              <a:t> </a:t>
            </a:r>
            <a:r>
              <a:rPr lang="en-US" sz="3800" b="1" dirty="0" err="1" smtClean="0"/>
              <a:t>mereka</a:t>
            </a:r>
            <a:r>
              <a:rPr lang="en-US" sz="3800" b="1" dirty="0" smtClean="0"/>
              <a:t> </a:t>
            </a:r>
            <a:r>
              <a:rPr lang="en-US" sz="3800" b="1" dirty="0" err="1" smtClean="0"/>
              <a:t>dan</a:t>
            </a:r>
            <a:r>
              <a:rPr lang="en-US" sz="3800" b="1" dirty="0" smtClean="0"/>
              <a:t> </a:t>
            </a:r>
            <a:r>
              <a:rPr lang="en-US" sz="3800" b="1" dirty="0" err="1" smtClean="0"/>
              <a:t>biarkan</a:t>
            </a:r>
            <a:r>
              <a:rPr lang="en-US" sz="3800" b="1" dirty="0" smtClean="0"/>
              <a:t> </a:t>
            </a:r>
            <a:r>
              <a:rPr lang="en-US" sz="3800" b="1" dirty="0" err="1" smtClean="0"/>
              <a:t>mereka</a:t>
            </a:r>
            <a:r>
              <a:rPr lang="en-US" sz="3800" b="1" dirty="0" smtClean="0"/>
              <a:t>, </a:t>
            </a:r>
            <a:r>
              <a:rPr lang="en-US" sz="3800" b="1" dirty="0" err="1" smtClean="0"/>
              <a:t>sesungguhnya</a:t>
            </a:r>
            <a:r>
              <a:rPr lang="en-US" sz="3800" b="1" dirty="0" smtClean="0"/>
              <a:t> Allah </a:t>
            </a:r>
            <a:r>
              <a:rPr lang="en-US" sz="3800" b="1" dirty="0" err="1" smtClean="0"/>
              <a:t>menyukai</a:t>
            </a:r>
            <a:r>
              <a:rPr lang="en-US" sz="3800" b="1" dirty="0" smtClean="0"/>
              <a:t> </a:t>
            </a:r>
            <a:r>
              <a:rPr lang="en-US" sz="3800" b="1" dirty="0" err="1" smtClean="0"/>
              <a:t>orang-orang</a:t>
            </a:r>
            <a:r>
              <a:rPr lang="en-US" sz="3800" b="1" dirty="0" smtClean="0"/>
              <a:t> yang </a:t>
            </a:r>
            <a:r>
              <a:rPr lang="en-US" sz="3800" b="1" dirty="0" err="1" smtClean="0"/>
              <a:t>berbuat</a:t>
            </a:r>
            <a:r>
              <a:rPr lang="en-US" sz="3800" b="1" dirty="0" smtClean="0"/>
              <a:t> </a:t>
            </a:r>
            <a:r>
              <a:rPr lang="en-US" sz="3800" b="1" dirty="0" err="1" smtClean="0"/>
              <a:t>baik</a:t>
            </a:r>
            <a:r>
              <a:rPr lang="en-US" sz="3800" b="1" dirty="0" smtClean="0"/>
              <a:t>. </a:t>
            </a:r>
            <a:endParaRPr lang="en-US" sz="3800" b="1"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8229600" cy="5287963"/>
          </a:xfrm>
        </p:spPr>
        <p:txBody>
          <a:bodyPr/>
          <a:lstStyle/>
          <a:p>
            <a:pPr>
              <a:buNone/>
            </a:pPr>
            <a:r>
              <a:rPr lang="en-US" sz="3600" b="1" dirty="0" smtClean="0"/>
              <a:t>c) Ali </a:t>
            </a:r>
            <a:r>
              <a:rPr lang="en-US" sz="3600" b="1" dirty="0" err="1" smtClean="0"/>
              <a:t>Imran</a:t>
            </a:r>
            <a:r>
              <a:rPr lang="en-US" sz="3600" b="1" dirty="0" smtClean="0"/>
              <a:t> 134</a:t>
            </a:r>
          </a:p>
          <a:p>
            <a:pPr algn="r">
              <a:buNone/>
            </a:pPr>
            <a:r>
              <a:rPr lang="ar-SA" b="1" dirty="0"/>
              <a:t> الَّذِينَ يُنْفِقُونَ فِي السَّرَّاءِ وَالضَّرَّاءِ وَالْكَاظِمِينَ الْغَيْظَ وَالْعَافِينَ عَنِ النَّاسِ وَاللَّهُ يُحِبُّ الْمُحْسِنِينَ</a:t>
            </a:r>
            <a:endParaRPr lang="en-US" dirty="0"/>
          </a:p>
          <a:p>
            <a:pPr>
              <a:buNone/>
            </a:pPr>
            <a:r>
              <a:rPr lang="en-US" dirty="0" smtClean="0"/>
              <a:t>134. (</a:t>
            </a:r>
            <a:r>
              <a:rPr lang="en-US" dirty="0" err="1" smtClean="0"/>
              <a:t>yaitu</a:t>
            </a:r>
            <a:r>
              <a:rPr lang="en-US" dirty="0" smtClean="0"/>
              <a:t>) </a:t>
            </a:r>
            <a:r>
              <a:rPr lang="en-US" dirty="0" err="1" smtClean="0"/>
              <a:t>orang-orang</a:t>
            </a:r>
            <a:r>
              <a:rPr lang="en-US" dirty="0" smtClean="0"/>
              <a:t> yang </a:t>
            </a:r>
            <a:r>
              <a:rPr lang="en-US" dirty="0" err="1" smtClean="0"/>
              <a:t>menafkahkan</a:t>
            </a:r>
            <a:r>
              <a:rPr lang="en-US" dirty="0" smtClean="0"/>
              <a:t> (</a:t>
            </a:r>
            <a:r>
              <a:rPr lang="en-US" dirty="0" err="1" smtClean="0"/>
              <a:t>hartanya</a:t>
            </a:r>
            <a:r>
              <a:rPr lang="en-US" dirty="0" smtClean="0"/>
              <a:t>), </a:t>
            </a:r>
            <a:r>
              <a:rPr lang="en-US" dirty="0" err="1" smtClean="0"/>
              <a:t>baik</a:t>
            </a:r>
            <a:r>
              <a:rPr lang="en-US" dirty="0" smtClean="0"/>
              <a:t> </a:t>
            </a:r>
            <a:r>
              <a:rPr lang="en-US" dirty="0" err="1" smtClean="0"/>
              <a:t>di</a:t>
            </a:r>
            <a:r>
              <a:rPr lang="en-US" dirty="0" smtClean="0"/>
              <a:t> </a:t>
            </a:r>
            <a:r>
              <a:rPr lang="en-US" dirty="0" err="1" smtClean="0"/>
              <a:t>waktu</a:t>
            </a:r>
            <a:r>
              <a:rPr lang="en-US" dirty="0" smtClean="0"/>
              <a:t> </a:t>
            </a:r>
            <a:r>
              <a:rPr lang="en-US" dirty="0" err="1" smtClean="0"/>
              <a:t>lapang</a:t>
            </a:r>
            <a:r>
              <a:rPr lang="en-US" dirty="0" smtClean="0"/>
              <a:t> </a:t>
            </a:r>
            <a:r>
              <a:rPr lang="en-US" dirty="0" err="1" smtClean="0"/>
              <a:t>maupun</a:t>
            </a:r>
            <a:r>
              <a:rPr lang="en-US" dirty="0" smtClean="0"/>
              <a:t> </a:t>
            </a:r>
            <a:r>
              <a:rPr lang="en-US" dirty="0" err="1" smtClean="0"/>
              <a:t>sempit</a:t>
            </a:r>
            <a:r>
              <a:rPr lang="en-US" dirty="0" smtClean="0"/>
              <a:t>, </a:t>
            </a:r>
            <a:r>
              <a:rPr lang="en-US" dirty="0" err="1" smtClean="0"/>
              <a:t>dan</a:t>
            </a:r>
            <a:r>
              <a:rPr lang="en-US" dirty="0" smtClean="0"/>
              <a:t> </a:t>
            </a:r>
            <a:r>
              <a:rPr lang="en-US" dirty="0" err="1" smtClean="0"/>
              <a:t>orang-orang</a:t>
            </a:r>
            <a:r>
              <a:rPr lang="en-US" dirty="0" smtClean="0"/>
              <a:t> yang </a:t>
            </a:r>
            <a:r>
              <a:rPr lang="en-US" dirty="0" err="1" smtClean="0"/>
              <a:t>menahan</a:t>
            </a:r>
            <a:r>
              <a:rPr lang="en-US" dirty="0" smtClean="0"/>
              <a:t> </a:t>
            </a:r>
            <a:r>
              <a:rPr lang="en-US" dirty="0" err="1" smtClean="0"/>
              <a:t>amarahnya</a:t>
            </a:r>
            <a:r>
              <a:rPr lang="en-US" dirty="0" smtClean="0"/>
              <a:t> </a:t>
            </a:r>
            <a:r>
              <a:rPr lang="en-US" dirty="0" err="1" smtClean="0"/>
              <a:t>dan</a:t>
            </a:r>
            <a:r>
              <a:rPr lang="en-US" dirty="0" smtClean="0"/>
              <a:t> </a:t>
            </a:r>
            <a:r>
              <a:rPr lang="en-US" dirty="0" err="1" smtClean="0"/>
              <a:t>mema'afkan</a:t>
            </a:r>
            <a:r>
              <a:rPr lang="en-US" dirty="0" smtClean="0"/>
              <a:t> (</a:t>
            </a:r>
            <a:r>
              <a:rPr lang="en-US" dirty="0" err="1" smtClean="0"/>
              <a:t>kesalahan</a:t>
            </a:r>
            <a:r>
              <a:rPr lang="en-US" dirty="0" smtClean="0"/>
              <a:t>) </a:t>
            </a:r>
            <a:r>
              <a:rPr lang="en-US" dirty="0" err="1" smtClean="0"/>
              <a:t>orang</a:t>
            </a:r>
            <a:r>
              <a:rPr lang="en-US" dirty="0" smtClean="0"/>
              <a:t>. Allah </a:t>
            </a:r>
            <a:r>
              <a:rPr lang="en-US" dirty="0" err="1" smtClean="0"/>
              <a:t>menyukai</a:t>
            </a:r>
            <a:r>
              <a:rPr lang="en-US" dirty="0" smtClean="0"/>
              <a:t> </a:t>
            </a:r>
            <a:r>
              <a:rPr lang="en-US" dirty="0" err="1" smtClean="0"/>
              <a:t>orang-orang</a:t>
            </a:r>
            <a:r>
              <a:rPr lang="en-US" dirty="0" smtClean="0"/>
              <a:t> yang </a:t>
            </a:r>
            <a:r>
              <a:rPr lang="en-US" dirty="0" err="1" smtClean="0"/>
              <a:t>berbuat</a:t>
            </a:r>
            <a:r>
              <a:rPr lang="en-US" dirty="0" smtClean="0"/>
              <a:t> </a:t>
            </a:r>
            <a:r>
              <a:rPr lang="en-US" dirty="0" err="1" smtClean="0"/>
              <a:t>kebajikan</a:t>
            </a:r>
            <a:r>
              <a:rPr lang="en-US" dirty="0" smtClean="0"/>
              <a:t>. </a:t>
            </a:r>
            <a:endParaRPr lang="en-US" dirty="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8229600" cy="5287963"/>
          </a:xfrm>
        </p:spPr>
        <p:txBody>
          <a:bodyPr/>
          <a:lstStyle/>
          <a:p>
            <a:pPr>
              <a:buNone/>
            </a:pPr>
            <a:r>
              <a:rPr lang="en-US" sz="4000" b="1" dirty="0" smtClean="0"/>
              <a:t>d) Ali </a:t>
            </a:r>
            <a:r>
              <a:rPr lang="en-US" sz="4000" b="1" dirty="0" err="1" smtClean="0"/>
              <a:t>Imran</a:t>
            </a:r>
            <a:r>
              <a:rPr lang="en-US" sz="4000" b="1" dirty="0" smtClean="0"/>
              <a:t> 148</a:t>
            </a:r>
          </a:p>
          <a:p>
            <a:pPr algn="r">
              <a:buNone/>
            </a:pPr>
            <a:r>
              <a:rPr lang="ar-SA" b="1" dirty="0"/>
              <a:t> فَآتَاهُمُ اللَّهُ ثَوَابَ الدُّنْيَا وَحُسْنَ ثَوَابِ الْآخِرَةِ وَاللَّهُ يُحِبُّ </a:t>
            </a:r>
            <a:r>
              <a:rPr lang="ar-SA" b="1" dirty="0" smtClean="0"/>
              <a:t>الْمُحْسِنِينَ</a:t>
            </a:r>
            <a:endParaRPr lang="en-US" b="1" dirty="0" smtClean="0"/>
          </a:p>
          <a:p>
            <a:pPr>
              <a:buNone/>
            </a:pPr>
            <a:r>
              <a:rPr lang="en-US" dirty="0" smtClean="0"/>
              <a:t>148. </a:t>
            </a:r>
            <a:r>
              <a:rPr lang="en-US" dirty="0" err="1" smtClean="0"/>
              <a:t>Karena</a:t>
            </a:r>
            <a:r>
              <a:rPr lang="en-US" dirty="0" smtClean="0"/>
              <a:t> </a:t>
            </a:r>
            <a:r>
              <a:rPr lang="en-US" dirty="0" err="1" smtClean="0"/>
              <a:t>itu</a:t>
            </a:r>
            <a:r>
              <a:rPr lang="en-US" dirty="0" smtClean="0"/>
              <a:t> Allah </a:t>
            </a:r>
            <a:r>
              <a:rPr lang="en-US" dirty="0" err="1" smtClean="0"/>
              <a:t>memberikan</a:t>
            </a:r>
            <a:r>
              <a:rPr lang="en-US" dirty="0" smtClean="0"/>
              <a:t> </a:t>
            </a:r>
            <a:r>
              <a:rPr lang="en-US" dirty="0" err="1" smtClean="0"/>
              <a:t>kepada</a:t>
            </a:r>
            <a:r>
              <a:rPr lang="en-US" dirty="0" smtClean="0"/>
              <a:t> </a:t>
            </a:r>
            <a:r>
              <a:rPr lang="en-US" dirty="0" err="1" smtClean="0"/>
              <a:t>mereka</a:t>
            </a:r>
            <a:r>
              <a:rPr lang="en-US" dirty="0" smtClean="0"/>
              <a:t> </a:t>
            </a:r>
            <a:r>
              <a:rPr lang="en-US" dirty="0" err="1" smtClean="0"/>
              <a:t>pahala</a:t>
            </a:r>
            <a:r>
              <a:rPr lang="en-US" dirty="0" smtClean="0"/>
              <a:t> </a:t>
            </a:r>
            <a:r>
              <a:rPr lang="en-US" dirty="0" err="1" smtClean="0"/>
              <a:t>di</a:t>
            </a:r>
            <a:r>
              <a:rPr lang="en-US" dirty="0" smtClean="0"/>
              <a:t> </a:t>
            </a:r>
            <a:r>
              <a:rPr lang="en-US" dirty="0" err="1" smtClean="0"/>
              <a:t>dunia</a:t>
            </a:r>
            <a:r>
              <a:rPr lang="en-US" b="1" baseline="30000" dirty="0" smtClean="0"/>
              <a:t>[236]</a:t>
            </a:r>
            <a:r>
              <a:rPr lang="en-US" dirty="0" smtClean="0"/>
              <a:t> </a:t>
            </a:r>
            <a:r>
              <a:rPr lang="en-US" dirty="0" err="1" smtClean="0"/>
              <a:t>dan</a:t>
            </a:r>
            <a:r>
              <a:rPr lang="en-US" dirty="0" smtClean="0"/>
              <a:t> </a:t>
            </a:r>
            <a:r>
              <a:rPr lang="en-US" dirty="0" err="1" smtClean="0"/>
              <a:t>pahala</a:t>
            </a:r>
            <a:r>
              <a:rPr lang="en-US" dirty="0" smtClean="0"/>
              <a:t> yang </a:t>
            </a:r>
            <a:r>
              <a:rPr lang="en-US" dirty="0" err="1" smtClean="0"/>
              <a:t>baik</a:t>
            </a:r>
            <a:r>
              <a:rPr lang="en-US" dirty="0" smtClean="0"/>
              <a:t> </a:t>
            </a:r>
            <a:r>
              <a:rPr lang="en-US" dirty="0" err="1" smtClean="0"/>
              <a:t>di</a:t>
            </a:r>
            <a:r>
              <a:rPr lang="en-US" dirty="0" smtClean="0"/>
              <a:t> </a:t>
            </a:r>
            <a:r>
              <a:rPr lang="en-US" dirty="0" err="1" smtClean="0"/>
              <a:t>akhirat</a:t>
            </a:r>
            <a:r>
              <a:rPr lang="en-US" dirty="0" smtClean="0"/>
              <a:t>. Dan Allah </a:t>
            </a:r>
            <a:r>
              <a:rPr lang="en-US" dirty="0" err="1" smtClean="0"/>
              <a:t>menyukai</a:t>
            </a:r>
            <a:r>
              <a:rPr lang="en-US" dirty="0" smtClean="0"/>
              <a:t> </a:t>
            </a:r>
            <a:r>
              <a:rPr lang="en-US" dirty="0" err="1" smtClean="0"/>
              <a:t>orang-orang</a:t>
            </a:r>
            <a:r>
              <a:rPr lang="en-US" dirty="0" smtClean="0"/>
              <a:t> yang </a:t>
            </a:r>
            <a:r>
              <a:rPr lang="en-US" dirty="0" err="1" smtClean="0"/>
              <a:t>berbuat</a:t>
            </a:r>
            <a:r>
              <a:rPr lang="en-US" dirty="0" smtClean="0"/>
              <a:t> </a:t>
            </a:r>
            <a:r>
              <a:rPr lang="en-US" dirty="0" err="1" smtClean="0"/>
              <a:t>kebaikan</a:t>
            </a:r>
            <a:r>
              <a:rPr lang="en-US" dirty="0" smtClean="0"/>
              <a:t>. </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p:cNvSpPr>
            <a:spLocks noGrp="1" noChangeArrowheads="1"/>
          </p:cNvSpPr>
          <p:nvPr>
            <p:ph type="title"/>
          </p:nvPr>
        </p:nvSpPr>
        <p:spPr>
          <a:xfrm>
            <a:off x="457200" y="274638"/>
            <a:ext cx="8229600" cy="1096962"/>
          </a:xfrm>
        </p:spPr>
        <p:txBody>
          <a:bodyPr>
            <a:normAutofit/>
          </a:bodyPr>
          <a:lstStyle/>
          <a:p>
            <a:r>
              <a:rPr lang="en-US" b="1" dirty="0" smtClean="0"/>
              <a:t>IKHLAS</a:t>
            </a:r>
            <a:endParaRPr lang="en-US" b="1" dirty="0"/>
          </a:p>
        </p:txBody>
      </p:sp>
      <p:sp>
        <p:nvSpPr>
          <p:cNvPr id="56323" name="Rectangle 3"/>
          <p:cNvSpPr>
            <a:spLocks noGrp="1" noChangeArrowheads="1"/>
          </p:cNvSpPr>
          <p:nvPr>
            <p:ph type="body" idx="1"/>
          </p:nvPr>
        </p:nvSpPr>
        <p:spPr>
          <a:xfrm>
            <a:off x="381000" y="1524000"/>
            <a:ext cx="8229600" cy="4525963"/>
          </a:xfrm>
        </p:spPr>
        <p:txBody>
          <a:bodyPr/>
          <a:lstStyle/>
          <a:p>
            <a:pPr marL="609600" indent="-609600">
              <a:lnSpc>
                <a:spcPct val="90000"/>
              </a:lnSpc>
              <a:buNone/>
            </a:pPr>
            <a:r>
              <a:rPr lang="en-US" dirty="0" err="1"/>
              <a:t>Dalam</a:t>
            </a:r>
            <a:r>
              <a:rPr lang="en-US" dirty="0"/>
              <a:t> </a:t>
            </a:r>
            <a:r>
              <a:rPr lang="en-US" dirty="0" err="1"/>
              <a:t>Hadis</a:t>
            </a:r>
            <a:r>
              <a:rPr lang="en-US" dirty="0"/>
              <a:t> </a:t>
            </a:r>
            <a:r>
              <a:rPr lang="en-US" dirty="0" err="1"/>
              <a:t>Qudsi</a:t>
            </a:r>
            <a:r>
              <a:rPr lang="en-US" dirty="0"/>
              <a:t>, Allah </a:t>
            </a:r>
            <a:r>
              <a:rPr lang="en-US" dirty="0" err="1"/>
              <a:t>berfirman</a:t>
            </a:r>
            <a:r>
              <a:rPr lang="en-US" dirty="0"/>
              <a:t>, “ </a:t>
            </a:r>
            <a:r>
              <a:rPr lang="en-US" b="1" dirty="0" err="1"/>
              <a:t>Ikhlas</a:t>
            </a:r>
            <a:r>
              <a:rPr lang="en-US" b="1" dirty="0"/>
              <a:t> </a:t>
            </a:r>
            <a:r>
              <a:rPr lang="en-US" dirty="0" err="1"/>
              <a:t>merupakan</a:t>
            </a:r>
            <a:r>
              <a:rPr lang="en-US" dirty="0"/>
              <a:t> </a:t>
            </a:r>
            <a:r>
              <a:rPr lang="en-US" dirty="0" err="1"/>
              <a:t>rahasia-ku</a:t>
            </a:r>
            <a:r>
              <a:rPr lang="en-US" dirty="0"/>
              <a:t> </a:t>
            </a:r>
            <a:r>
              <a:rPr lang="en-US" dirty="0" err="1"/>
              <a:t>di</a:t>
            </a:r>
            <a:r>
              <a:rPr lang="en-US" dirty="0"/>
              <a:t> </a:t>
            </a:r>
            <a:r>
              <a:rPr lang="en-US" dirty="0" err="1"/>
              <a:t>antara</a:t>
            </a:r>
            <a:r>
              <a:rPr lang="en-US" dirty="0"/>
              <a:t> </a:t>
            </a:r>
            <a:r>
              <a:rPr lang="en-US" dirty="0" err="1"/>
              <a:t>rahasia</a:t>
            </a:r>
            <a:r>
              <a:rPr lang="en-US" dirty="0"/>
              <a:t>-</a:t>
            </a:r>
            <a:r>
              <a:rPr lang="en-US" dirty="0" err="1"/>
              <a:t>rahasia</a:t>
            </a:r>
            <a:r>
              <a:rPr lang="en-US" dirty="0"/>
              <a:t>-Ku, yang </a:t>
            </a:r>
            <a:r>
              <a:rPr lang="en-US" dirty="0" err="1"/>
              <a:t>Kutitipkan</a:t>
            </a:r>
            <a:r>
              <a:rPr lang="en-US" dirty="0"/>
              <a:t> </a:t>
            </a:r>
            <a:r>
              <a:rPr lang="en-US" dirty="0" err="1"/>
              <a:t>dalam</a:t>
            </a:r>
            <a:r>
              <a:rPr lang="en-US" dirty="0"/>
              <a:t> </a:t>
            </a:r>
            <a:r>
              <a:rPr lang="en-US" b="1" dirty="0" err="1"/>
              <a:t>hati</a:t>
            </a:r>
            <a:r>
              <a:rPr lang="en-US" b="1" dirty="0"/>
              <a:t> </a:t>
            </a:r>
            <a:r>
              <a:rPr lang="en-US" b="1" dirty="0" err="1"/>
              <a:t>hamba-hamba</a:t>
            </a:r>
            <a:r>
              <a:rPr lang="en-US" b="1" dirty="0"/>
              <a:t> yang </a:t>
            </a:r>
            <a:r>
              <a:rPr lang="en-US" b="1" dirty="0" err="1"/>
              <a:t>Kucintai</a:t>
            </a:r>
            <a:r>
              <a:rPr lang="en-US" dirty="0"/>
              <a:t>. </a:t>
            </a:r>
            <a:r>
              <a:rPr lang="en-US" dirty="0" err="1"/>
              <a:t>Tiada</a:t>
            </a:r>
            <a:r>
              <a:rPr lang="en-US" dirty="0"/>
              <a:t> </a:t>
            </a:r>
            <a:r>
              <a:rPr lang="en-US" dirty="0" err="1"/>
              <a:t>Malaikat</a:t>
            </a:r>
            <a:r>
              <a:rPr lang="en-US" dirty="0"/>
              <a:t> </a:t>
            </a:r>
            <a:r>
              <a:rPr lang="en-US" dirty="0" err="1"/>
              <a:t>satu</a:t>
            </a:r>
            <a:r>
              <a:rPr lang="en-US" dirty="0"/>
              <a:t> pun yang </a:t>
            </a:r>
            <a:r>
              <a:rPr lang="en-US" dirty="0" err="1"/>
              <a:t>dapat</a:t>
            </a:r>
            <a:r>
              <a:rPr lang="en-US" dirty="0"/>
              <a:t> </a:t>
            </a:r>
            <a:r>
              <a:rPr lang="en-US" dirty="0" err="1"/>
              <a:t>mendeteksi</a:t>
            </a:r>
            <a:r>
              <a:rPr lang="en-US" dirty="0"/>
              <a:t> </a:t>
            </a:r>
            <a:r>
              <a:rPr lang="en-US" dirty="0" err="1"/>
              <a:t>sehingga</a:t>
            </a:r>
            <a:r>
              <a:rPr lang="en-US" dirty="0"/>
              <a:t> </a:t>
            </a:r>
            <a:r>
              <a:rPr lang="en-US" dirty="0" err="1"/>
              <a:t>mencatatnya</a:t>
            </a:r>
            <a:r>
              <a:rPr lang="en-US" dirty="0"/>
              <a:t>. </a:t>
            </a:r>
            <a:r>
              <a:rPr lang="en-US" dirty="0" err="1"/>
              <a:t>Demikian</a:t>
            </a:r>
            <a:r>
              <a:rPr lang="en-US" dirty="0"/>
              <a:t> </a:t>
            </a:r>
            <a:r>
              <a:rPr lang="en-US" dirty="0" err="1"/>
              <a:t>juga</a:t>
            </a:r>
            <a:r>
              <a:rPr lang="en-US" dirty="0"/>
              <a:t> </a:t>
            </a:r>
            <a:r>
              <a:rPr lang="en-US" dirty="0" err="1"/>
              <a:t>tiada</a:t>
            </a:r>
            <a:r>
              <a:rPr lang="en-US" dirty="0"/>
              <a:t> </a:t>
            </a:r>
            <a:r>
              <a:rPr lang="en-US" dirty="0" err="1"/>
              <a:t>Setan</a:t>
            </a:r>
            <a:r>
              <a:rPr lang="en-US" dirty="0"/>
              <a:t> </a:t>
            </a:r>
            <a:r>
              <a:rPr lang="en-US" dirty="0" err="1"/>
              <a:t>satu</a:t>
            </a:r>
            <a:r>
              <a:rPr lang="en-US" dirty="0"/>
              <a:t> pun yang </a:t>
            </a:r>
            <a:r>
              <a:rPr lang="en-US" dirty="0" err="1"/>
              <a:t>melihatnya</a:t>
            </a:r>
            <a:r>
              <a:rPr lang="en-US" dirty="0"/>
              <a:t> </a:t>
            </a:r>
            <a:r>
              <a:rPr lang="en-US" dirty="0" err="1"/>
              <a:t>sehingga</a:t>
            </a:r>
            <a:r>
              <a:rPr lang="en-US" dirty="0"/>
              <a:t> </a:t>
            </a:r>
            <a:r>
              <a:rPr lang="en-US" dirty="0" err="1"/>
              <a:t>merusaknya</a:t>
            </a:r>
            <a:r>
              <a:rPr lang="en-US" dirty="0"/>
              <a:t>.</a:t>
            </a:r>
          </a:p>
          <a:p>
            <a:pPr marL="609600" indent="-609600">
              <a:lnSpc>
                <a:spcPct val="90000"/>
              </a:lnSpc>
              <a:buFontTx/>
              <a:buNone/>
            </a:pPr>
            <a:r>
              <a:rPr lang="en-US" dirty="0"/>
              <a:t>Baca </a:t>
            </a:r>
            <a:r>
              <a:rPr lang="en-US" i="1" dirty="0"/>
              <a:t>At-</a:t>
            </a:r>
            <a:r>
              <a:rPr lang="en-US" i="1" dirty="0" err="1"/>
              <a:t>Taj</a:t>
            </a:r>
            <a:r>
              <a:rPr lang="en-US" i="1" dirty="0"/>
              <a:t> II </a:t>
            </a:r>
            <a:r>
              <a:rPr lang="en-US" dirty="0" err="1"/>
              <a:t>hal</a:t>
            </a:r>
            <a:r>
              <a:rPr lang="en-US" dirty="0"/>
              <a:t>. 110</a:t>
            </a:r>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8229600" cy="5287963"/>
          </a:xfrm>
        </p:spPr>
        <p:txBody>
          <a:bodyPr>
            <a:normAutofit fontScale="92500" lnSpcReduction="20000"/>
          </a:bodyPr>
          <a:lstStyle/>
          <a:p>
            <a:pPr>
              <a:buNone/>
            </a:pPr>
            <a:r>
              <a:rPr lang="en-US" sz="3900" b="1" dirty="0" smtClean="0"/>
              <a:t>e) Al-</a:t>
            </a:r>
            <a:r>
              <a:rPr lang="en-US" sz="3900" b="1" dirty="0" err="1" smtClean="0"/>
              <a:t>Maidah</a:t>
            </a:r>
            <a:r>
              <a:rPr lang="en-US" sz="3900" b="1" dirty="0" smtClean="0"/>
              <a:t> 93</a:t>
            </a:r>
          </a:p>
          <a:p>
            <a:pPr algn="r">
              <a:buNone/>
            </a:pPr>
            <a:r>
              <a:rPr lang="ar-SA" b="1" dirty="0"/>
              <a:t> لَيْسَ عَلَى الَّذِينَ آمَنُوا وَعَمِلُوا الصَّالِحَاتِ جُنَاحٌ فِيمَا طَعِمُوا إِذَا مَا اتَّقَوْا وَآمَنُوا وَعَمِلُوا الصَّالِحَاتِ ثُمَّ اتَّقَوْا وَآمَنُوا ثُمَّ اتَّقَوْا وَأَحْسَنُوا وَاللَّهُ يُحِبُّ الْمُحْسِنِينَ </a:t>
            </a:r>
            <a:endParaRPr lang="en-US" dirty="0"/>
          </a:p>
          <a:p>
            <a:pPr>
              <a:buNone/>
            </a:pPr>
            <a:r>
              <a:rPr lang="en-US" dirty="0" smtClean="0"/>
              <a:t>93. </a:t>
            </a:r>
            <a:r>
              <a:rPr lang="en-US" dirty="0" err="1" smtClean="0"/>
              <a:t>Tidak</a:t>
            </a:r>
            <a:r>
              <a:rPr lang="en-US" dirty="0" smtClean="0"/>
              <a:t> </a:t>
            </a:r>
            <a:r>
              <a:rPr lang="en-US" dirty="0" err="1" smtClean="0"/>
              <a:t>ada</a:t>
            </a:r>
            <a:r>
              <a:rPr lang="en-US" dirty="0" smtClean="0"/>
              <a:t> </a:t>
            </a:r>
            <a:r>
              <a:rPr lang="en-US" dirty="0" err="1" smtClean="0"/>
              <a:t>dosa</a:t>
            </a:r>
            <a:r>
              <a:rPr lang="en-US" dirty="0" smtClean="0"/>
              <a:t> </a:t>
            </a:r>
            <a:r>
              <a:rPr lang="en-US" dirty="0" err="1" smtClean="0"/>
              <a:t>bagi</a:t>
            </a:r>
            <a:r>
              <a:rPr lang="en-US" dirty="0" smtClean="0"/>
              <a:t> </a:t>
            </a:r>
            <a:r>
              <a:rPr lang="en-US" dirty="0" err="1" smtClean="0"/>
              <a:t>orang-orang</a:t>
            </a:r>
            <a:r>
              <a:rPr lang="en-US" dirty="0" smtClean="0"/>
              <a:t> yang </a:t>
            </a:r>
            <a:r>
              <a:rPr lang="en-US" dirty="0" err="1" smtClean="0"/>
              <a:t>beriman</a:t>
            </a:r>
            <a:r>
              <a:rPr lang="en-US" dirty="0" smtClean="0"/>
              <a:t> </a:t>
            </a:r>
            <a:r>
              <a:rPr lang="en-US" dirty="0" err="1" smtClean="0"/>
              <a:t>dan</a:t>
            </a:r>
            <a:r>
              <a:rPr lang="en-US" dirty="0" smtClean="0"/>
              <a:t> </a:t>
            </a:r>
            <a:r>
              <a:rPr lang="en-US" dirty="0" err="1" smtClean="0"/>
              <a:t>mengerjakan</a:t>
            </a:r>
            <a:r>
              <a:rPr lang="en-US" dirty="0" smtClean="0"/>
              <a:t> </a:t>
            </a:r>
            <a:r>
              <a:rPr lang="en-US" dirty="0" err="1" smtClean="0"/>
              <a:t>amalan</a:t>
            </a:r>
            <a:r>
              <a:rPr lang="en-US" dirty="0" smtClean="0"/>
              <a:t> yang </a:t>
            </a:r>
            <a:r>
              <a:rPr lang="en-US" dirty="0" err="1" smtClean="0"/>
              <a:t>saleh</a:t>
            </a:r>
            <a:r>
              <a:rPr lang="en-US" dirty="0" smtClean="0"/>
              <a:t> </a:t>
            </a:r>
            <a:r>
              <a:rPr lang="en-US" dirty="0" err="1" smtClean="0"/>
              <a:t>karena</a:t>
            </a:r>
            <a:r>
              <a:rPr lang="en-US" dirty="0" smtClean="0"/>
              <a:t> </a:t>
            </a:r>
            <a:r>
              <a:rPr lang="en-US" dirty="0" err="1" smtClean="0"/>
              <a:t>memakan</a:t>
            </a:r>
            <a:r>
              <a:rPr lang="en-US" dirty="0" smtClean="0"/>
              <a:t> </a:t>
            </a:r>
            <a:r>
              <a:rPr lang="en-US" dirty="0" err="1" smtClean="0"/>
              <a:t>makanan</a:t>
            </a:r>
            <a:r>
              <a:rPr lang="en-US" dirty="0" smtClean="0"/>
              <a:t> yang </a:t>
            </a:r>
            <a:r>
              <a:rPr lang="en-US" dirty="0" err="1" smtClean="0"/>
              <a:t>telah</a:t>
            </a:r>
            <a:r>
              <a:rPr lang="en-US" dirty="0" smtClean="0"/>
              <a:t> </a:t>
            </a:r>
            <a:r>
              <a:rPr lang="en-US" dirty="0" err="1" smtClean="0"/>
              <a:t>mereka</a:t>
            </a:r>
            <a:r>
              <a:rPr lang="en-US" dirty="0" smtClean="0"/>
              <a:t> </a:t>
            </a:r>
            <a:r>
              <a:rPr lang="en-US" dirty="0" err="1" smtClean="0"/>
              <a:t>makan</a:t>
            </a:r>
            <a:r>
              <a:rPr lang="en-US" dirty="0" smtClean="0"/>
              <a:t> </a:t>
            </a:r>
            <a:r>
              <a:rPr lang="en-US" dirty="0" err="1" smtClean="0"/>
              <a:t>dahulu</a:t>
            </a:r>
            <a:r>
              <a:rPr lang="en-US" dirty="0" smtClean="0"/>
              <a:t>, </a:t>
            </a:r>
            <a:r>
              <a:rPr lang="en-US" dirty="0" err="1" smtClean="0"/>
              <a:t>apabila</a:t>
            </a:r>
            <a:r>
              <a:rPr lang="en-US" dirty="0" smtClean="0"/>
              <a:t> </a:t>
            </a:r>
            <a:r>
              <a:rPr lang="en-US" dirty="0" err="1" smtClean="0"/>
              <a:t>mereka</a:t>
            </a:r>
            <a:r>
              <a:rPr lang="en-US" dirty="0" smtClean="0"/>
              <a:t> </a:t>
            </a:r>
            <a:r>
              <a:rPr lang="en-US" dirty="0" err="1" smtClean="0"/>
              <a:t>bertakwa</a:t>
            </a:r>
            <a:r>
              <a:rPr lang="en-US" dirty="0" smtClean="0"/>
              <a:t> </a:t>
            </a:r>
            <a:r>
              <a:rPr lang="en-US" dirty="0" err="1" smtClean="0"/>
              <a:t>serta</a:t>
            </a:r>
            <a:r>
              <a:rPr lang="en-US" dirty="0" smtClean="0"/>
              <a:t> </a:t>
            </a:r>
            <a:r>
              <a:rPr lang="en-US" dirty="0" err="1" smtClean="0"/>
              <a:t>beriman</a:t>
            </a:r>
            <a:r>
              <a:rPr lang="en-US" dirty="0" smtClean="0"/>
              <a:t>, </a:t>
            </a:r>
            <a:r>
              <a:rPr lang="en-US" dirty="0" err="1" smtClean="0"/>
              <a:t>dan</a:t>
            </a:r>
            <a:r>
              <a:rPr lang="en-US" dirty="0" smtClean="0"/>
              <a:t> </a:t>
            </a:r>
            <a:r>
              <a:rPr lang="en-US" dirty="0" err="1" smtClean="0"/>
              <a:t>mengerjakan</a:t>
            </a:r>
            <a:r>
              <a:rPr lang="en-US" dirty="0" smtClean="0"/>
              <a:t> </a:t>
            </a:r>
            <a:r>
              <a:rPr lang="en-US" dirty="0" err="1" smtClean="0"/>
              <a:t>amalan-amalan</a:t>
            </a:r>
            <a:r>
              <a:rPr lang="en-US" dirty="0" smtClean="0"/>
              <a:t> yang </a:t>
            </a:r>
            <a:r>
              <a:rPr lang="en-US" dirty="0" err="1" smtClean="0"/>
              <a:t>saleh</a:t>
            </a:r>
            <a:r>
              <a:rPr lang="en-US" dirty="0" smtClean="0"/>
              <a:t>, </a:t>
            </a:r>
            <a:r>
              <a:rPr lang="en-US" dirty="0" err="1" smtClean="0"/>
              <a:t>kemudian</a:t>
            </a:r>
            <a:r>
              <a:rPr lang="en-US" dirty="0" smtClean="0"/>
              <a:t> </a:t>
            </a:r>
            <a:r>
              <a:rPr lang="en-US" dirty="0" err="1" smtClean="0"/>
              <a:t>mereka</a:t>
            </a:r>
            <a:r>
              <a:rPr lang="en-US" dirty="0" smtClean="0"/>
              <a:t> </a:t>
            </a:r>
            <a:r>
              <a:rPr lang="en-US" dirty="0" err="1" smtClean="0"/>
              <a:t>tetap</a:t>
            </a:r>
            <a:r>
              <a:rPr lang="en-US" dirty="0" smtClean="0"/>
              <a:t> </a:t>
            </a:r>
            <a:r>
              <a:rPr lang="en-US" dirty="0" err="1" smtClean="0"/>
              <a:t>bertakwa</a:t>
            </a:r>
            <a:r>
              <a:rPr lang="en-US" dirty="0" smtClean="0"/>
              <a:t> </a:t>
            </a:r>
            <a:r>
              <a:rPr lang="en-US" dirty="0" err="1" smtClean="0"/>
              <a:t>dan</a:t>
            </a:r>
            <a:r>
              <a:rPr lang="en-US" dirty="0" smtClean="0"/>
              <a:t> </a:t>
            </a:r>
            <a:r>
              <a:rPr lang="en-US" dirty="0" err="1" smtClean="0"/>
              <a:t>beriman</a:t>
            </a:r>
            <a:r>
              <a:rPr lang="en-US" dirty="0" smtClean="0"/>
              <a:t>, </a:t>
            </a:r>
            <a:r>
              <a:rPr lang="en-US" dirty="0" err="1" smtClean="0"/>
              <a:t>kemudian</a:t>
            </a:r>
            <a:r>
              <a:rPr lang="en-US" dirty="0" smtClean="0"/>
              <a:t> </a:t>
            </a:r>
            <a:r>
              <a:rPr lang="en-US" dirty="0" err="1" smtClean="0"/>
              <a:t>mereka</a:t>
            </a:r>
            <a:r>
              <a:rPr lang="en-US" dirty="0" smtClean="0"/>
              <a:t> (</a:t>
            </a:r>
            <a:r>
              <a:rPr lang="en-US" dirty="0" err="1" smtClean="0"/>
              <a:t>tetap</a:t>
            </a:r>
            <a:r>
              <a:rPr lang="en-US" dirty="0" smtClean="0"/>
              <a:t> </a:t>
            </a:r>
            <a:r>
              <a:rPr lang="en-US" dirty="0" err="1" smtClean="0"/>
              <a:t>juga</a:t>
            </a:r>
            <a:r>
              <a:rPr lang="en-US" dirty="0" smtClean="0"/>
              <a:t>) </a:t>
            </a:r>
            <a:r>
              <a:rPr lang="en-US" dirty="0" err="1" smtClean="0"/>
              <a:t>bertakwa</a:t>
            </a:r>
            <a:r>
              <a:rPr lang="en-US" dirty="0" smtClean="0"/>
              <a:t> </a:t>
            </a:r>
            <a:r>
              <a:rPr lang="en-US" dirty="0" err="1" smtClean="0"/>
              <a:t>dan</a:t>
            </a:r>
            <a:r>
              <a:rPr lang="en-US" dirty="0" smtClean="0"/>
              <a:t> </a:t>
            </a:r>
            <a:r>
              <a:rPr lang="en-US" dirty="0" err="1" smtClean="0"/>
              <a:t>berbuat</a:t>
            </a:r>
            <a:r>
              <a:rPr lang="en-US" dirty="0" smtClean="0"/>
              <a:t> </a:t>
            </a:r>
            <a:r>
              <a:rPr lang="en-US" dirty="0" err="1" smtClean="0"/>
              <a:t>kebajikan</a:t>
            </a:r>
            <a:r>
              <a:rPr lang="en-US" dirty="0" smtClean="0"/>
              <a:t>. Dan Allah </a:t>
            </a:r>
            <a:r>
              <a:rPr lang="en-US" dirty="0" err="1" smtClean="0"/>
              <a:t>menyukai</a:t>
            </a:r>
            <a:r>
              <a:rPr lang="en-US" dirty="0" smtClean="0"/>
              <a:t> </a:t>
            </a:r>
            <a:r>
              <a:rPr lang="en-US" dirty="0" err="1" smtClean="0"/>
              <a:t>orang-orang</a:t>
            </a:r>
            <a:r>
              <a:rPr lang="en-US" dirty="0" smtClean="0"/>
              <a:t> yang </a:t>
            </a:r>
            <a:r>
              <a:rPr lang="en-US" dirty="0" err="1" smtClean="0"/>
              <a:t>berbuat</a:t>
            </a:r>
            <a:r>
              <a:rPr lang="en-US" dirty="0" smtClean="0"/>
              <a:t> </a:t>
            </a:r>
            <a:r>
              <a:rPr lang="en-US" dirty="0" err="1" smtClean="0"/>
              <a:t>kebajikan</a:t>
            </a:r>
            <a:r>
              <a:rPr lang="en-US" dirty="0" smtClean="0"/>
              <a:t>. </a:t>
            </a:r>
            <a:endParaRPr lang="en-US"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noChangeArrowheads="1"/>
          </p:cNvSpPr>
          <p:nvPr>
            <p:ph type="title"/>
          </p:nvPr>
        </p:nvSpPr>
        <p:spPr>
          <a:xfrm>
            <a:off x="457200" y="274638"/>
            <a:ext cx="8229600" cy="715962"/>
          </a:xfrm>
        </p:spPr>
        <p:txBody>
          <a:bodyPr/>
          <a:lstStyle/>
          <a:p>
            <a:r>
              <a:rPr lang="en-US" sz="3600" b="1" i="1"/>
              <a:t>Karakteristik Orang yang Ikhlas</a:t>
            </a:r>
          </a:p>
        </p:txBody>
      </p:sp>
      <p:sp>
        <p:nvSpPr>
          <p:cNvPr id="58371" name="Rectangle 3"/>
          <p:cNvSpPr>
            <a:spLocks noGrp="1" noChangeArrowheads="1"/>
          </p:cNvSpPr>
          <p:nvPr>
            <p:ph type="body" idx="1"/>
          </p:nvPr>
        </p:nvSpPr>
        <p:spPr>
          <a:xfrm>
            <a:off x="457200" y="1295400"/>
            <a:ext cx="8229600" cy="4830763"/>
          </a:xfrm>
        </p:spPr>
        <p:txBody>
          <a:bodyPr/>
          <a:lstStyle/>
          <a:p>
            <a:pPr marL="609600" indent="-609600">
              <a:buFontTx/>
              <a:buAutoNum type="arabicPeriod"/>
            </a:pPr>
            <a:r>
              <a:rPr lang="en-US" dirty="0" err="1"/>
              <a:t>Surat</a:t>
            </a:r>
            <a:r>
              <a:rPr lang="en-US" dirty="0"/>
              <a:t> Al-</a:t>
            </a:r>
            <a:r>
              <a:rPr lang="en-US" dirty="0" err="1"/>
              <a:t>Mu’minun</a:t>
            </a:r>
            <a:r>
              <a:rPr lang="en-US" dirty="0"/>
              <a:t> (23) </a:t>
            </a:r>
            <a:r>
              <a:rPr lang="en-US" dirty="0" err="1"/>
              <a:t>ayat</a:t>
            </a:r>
            <a:r>
              <a:rPr lang="en-US" dirty="0"/>
              <a:t> 57 - 61</a:t>
            </a:r>
          </a:p>
          <a:p>
            <a:pPr marL="609600" indent="-609600"/>
            <a:endParaRPr lang="en-US" sz="1600" dirty="0"/>
          </a:p>
          <a:p>
            <a:pPr marL="609600" indent="-609600" algn="r">
              <a:lnSpc>
                <a:spcPct val="150000"/>
              </a:lnSpc>
              <a:buFontTx/>
              <a:buNone/>
            </a:pPr>
            <a:r>
              <a:rPr lang="ar-SA" sz="2800" b="1" dirty="0" smtClean="0"/>
              <a:t>إِنَّ الَّذِينَ هُمْ مِنْ خَشْيَةِ رَبِّهِمْ مُشْفِقُونَ</a:t>
            </a:r>
            <a:endParaRPr lang="en-US" sz="2800" b="1" dirty="0" smtClean="0"/>
          </a:p>
          <a:p>
            <a:pPr marL="609600" indent="-609600" algn="r">
              <a:lnSpc>
                <a:spcPct val="150000"/>
              </a:lnSpc>
              <a:buFontTx/>
              <a:buNone/>
            </a:pPr>
            <a:r>
              <a:rPr lang="ar-SA" sz="2800" b="1" dirty="0" smtClean="0"/>
              <a:t>وَالَّذِينَ هُمْ بِآيَاتِ رَبِّهِمْ يُؤْمِنُونَ</a:t>
            </a:r>
            <a:endParaRPr lang="en-US" sz="2800" b="1" dirty="0" smtClean="0"/>
          </a:p>
          <a:p>
            <a:pPr marL="609600" indent="-609600" algn="r">
              <a:lnSpc>
                <a:spcPct val="150000"/>
              </a:lnSpc>
              <a:buFontTx/>
              <a:buNone/>
            </a:pPr>
            <a:r>
              <a:rPr lang="ar-SA" sz="2800" b="1" dirty="0" smtClean="0"/>
              <a:t>وَالَّذِينَ هُمْ بِرَبِّهِمْ لَا يُشْرِكُونَ</a:t>
            </a:r>
            <a:endParaRPr lang="en-US" sz="2800" b="1" dirty="0" smtClean="0"/>
          </a:p>
          <a:p>
            <a:pPr marL="609600" indent="-609600" algn="r">
              <a:lnSpc>
                <a:spcPct val="150000"/>
              </a:lnSpc>
              <a:buFontTx/>
              <a:buNone/>
            </a:pPr>
            <a:r>
              <a:rPr lang="ar-SA" sz="2800" b="1" dirty="0" smtClean="0"/>
              <a:t>وَالَّذِينَ يُؤْتُونَ مَا آتَوْا وَقُلُوبُهُمْ وَجِلَةٌ أَنَّهُمْ إِلَى رَبِّهِمْ رَاجِعُونَ</a:t>
            </a:r>
            <a:endParaRPr lang="en-US" sz="2800" b="1" dirty="0" smtClean="0"/>
          </a:p>
          <a:p>
            <a:pPr marL="609600" indent="-609600" algn="r">
              <a:lnSpc>
                <a:spcPct val="150000"/>
              </a:lnSpc>
              <a:buFontTx/>
              <a:buNone/>
            </a:pPr>
            <a:r>
              <a:rPr lang="ar-SA" sz="2800" b="1" dirty="0" smtClean="0"/>
              <a:t>أُولَئِكَ يُسَارِعُونَ فِي الْخَيْرَاتِ وَهُمْ لَهَا سَابِقُونَ</a:t>
            </a:r>
            <a:r>
              <a:rPr lang="en-US" sz="2800" dirty="0" smtClean="0"/>
              <a:t> </a:t>
            </a:r>
            <a:endParaRPr lang="en-US" sz="2800" dirty="0">
              <a:sym typeface="HQPB5" pitchFamily="2" charset="2"/>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592763"/>
          </a:xfrm>
        </p:spPr>
        <p:txBody>
          <a:bodyPr>
            <a:normAutofit fontScale="77500" lnSpcReduction="20000"/>
          </a:bodyPr>
          <a:lstStyle/>
          <a:p>
            <a:pPr marL="514350" indent="-514350">
              <a:buNone/>
            </a:pPr>
            <a:r>
              <a:rPr lang="en-US" sz="4200" b="1" i="1" dirty="0" smtClean="0"/>
              <a:t>SIFAT-SIFAT SEORANG MUSLIM YANG MUKHLIS</a:t>
            </a:r>
            <a:endParaRPr lang="en-US" sz="4200" b="1" dirty="0" smtClean="0"/>
          </a:p>
          <a:p>
            <a:pPr marL="514350" indent="-514350">
              <a:buFont typeface="+mj-lt"/>
              <a:buAutoNum type="arabicPeriod" startAt="57"/>
            </a:pPr>
            <a:r>
              <a:rPr lang="en-US" dirty="0" err="1" smtClean="0"/>
              <a:t>Sesungguhnya</a:t>
            </a:r>
            <a:r>
              <a:rPr lang="en-US" dirty="0" smtClean="0"/>
              <a:t> </a:t>
            </a:r>
            <a:r>
              <a:rPr lang="en-US" dirty="0" err="1" smtClean="0"/>
              <a:t>orang-orang</a:t>
            </a:r>
            <a:r>
              <a:rPr lang="en-US" dirty="0" smtClean="0"/>
              <a:t> yang </a:t>
            </a:r>
            <a:r>
              <a:rPr lang="en-US" dirty="0" err="1" smtClean="0"/>
              <a:t>berhati-hati</a:t>
            </a:r>
            <a:r>
              <a:rPr lang="en-US" dirty="0" smtClean="0"/>
              <a:t> </a:t>
            </a:r>
            <a:r>
              <a:rPr lang="en-US" dirty="0" err="1" smtClean="0"/>
              <a:t>karena</a:t>
            </a:r>
            <a:r>
              <a:rPr lang="en-US" dirty="0" smtClean="0"/>
              <a:t> </a:t>
            </a:r>
            <a:r>
              <a:rPr lang="en-US" dirty="0" err="1" smtClean="0"/>
              <a:t>takut</a:t>
            </a:r>
            <a:r>
              <a:rPr lang="en-US" dirty="0" smtClean="0"/>
              <a:t> </a:t>
            </a:r>
            <a:r>
              <a:rPr lang="en-US" dirty="0" err="1" smtClean="0"/>
              <a:t>akan</a:t>
            </a:r>
            <a:r>
              <a:rPr lang="en-US" dirty="0" smtClean="0"/>
              <a:t> (</a:t>
            </a:r>
            <a:r>
              <a:rPr lang="en-US" dirty="0" err="1" smtClean="0"/>
              <a:t>azab</a:t>
            </a:r>
            <a:r>
              <a:rPr lang="en-US" dirty="0" smtClean="0"/>
              <a:t>) </a:t>
            </a:r>
            <a:r>
              <a:rPr lang="en-US" dirty="0" err="1" smtClean="0"/>
              <a:t>Tuhan</a:t>
            </a:r>
            <a:r>
              <a:rPr lang="en-US" dirty="0" smtClean="0"/>
              <a:t> </a:t>
            </a:r>
            <a:r>
              <a:rPr lang="en-US" dirty="0" err="1" smtClean="0"/>
              <a:t>mereka</a:t>
            </a:r>
            <a:r>
              <a:rPr lang="en-US" dirty="0" smtClean="0"/>
              <a:t>, </a:t>
            </a:r>
          </a:p>
          <a:p>
            <a:pPr marL="514350" indent="-514350">
              <a:buFont typeface="+mj-lt"/>
              <a:buAutoNum type="arabicPeriod" startAt="57"/>
            </a:pPr>
            <a:r>
              <a:rPr lang="en-US" dirty="0" smtClean="0"/>
              <a:t>Dan </a:t>
            </a:r>
            <a:r>
              <a:rPr lang="en-US" dirty="0" err="1" smtClean="0"/>
              <a:t>orang-orang</a:t>
            </a:r>
            <a:r>
              <a:rPr lang="en-US" dirty="0" smtClean="0"/>
              <a:t> yang </a:t>
            </a:r>
            <a:r>
              <a:rPr lang="en-US" dirty="0" err="1" smtClean="0"/>
              <a:t>beriman</a:t>
            </a:r>
            <a:r>
              <a:rPr lang="en-US" dirty="0" smtClean="0"/>
              <a:t> </a:t>
            </a:r>
            <a:r>
              <a:rPr lang="en-US" dirty="0" err="1" smtClean="0"/>
              <a:t>dengan</a:t>
            </a:r>
            <a:r>
              <a:rPr lang="en-US" dirty="0" smtClean="0"/>
              <a:t> </a:t>
            </a:r>
            <a:r>
              <a:rPr lang="en-US" dirty="0" err="1" smtClean="0"/>
              <a:t>ayat-ayat</a:t>
            </a:r>
            <a:r>
              <a:rPr lang="en-US" dirty="0" smtClean="0"/>
              <a:t> </a:t>
            </a:r>
            <a:r>
              <a:rPr lang="en-US" dirty="0" err="1" smtClean="0"/>
              <a:t>Tuhan</a:t>
            </a:r>
            <a:r>
              <a:rPr lang="en-US" dirty="0" smtClean="0"/>
              <a:t> </a:t>
            </a:r>
            <a:r>
              <a:rPr lang="en-US" dirty="0" err="1" smtClean="0"/>
              <a:t>mereka</a:t>
            </a:r>
            <a:r>
              <a:rPr lang="en-US" dirty="0" smtClean="0"/>
              <a:t>,</a:t>
            </a:r>
          </a:p>
          <a:p>
            <a:pPr marL="514350" indent="-514350">
              <a:buFont typeface="+mj-lt"/>
              <a:buAutoNum type="arabicPeriod" startAt="57"/>
            </a:pPr>
            <a:r>
              <a:rPr lang="en-US" dirty="0" smtClean="0"/>
              <a:t>Dan </a:t>
            </a:r>
            <a:r>
              <a:rPr lang="en-US" dirty="0" err="1" smtClean="0"/>
              <a:t>orang-orang</a:t>
            </a:r>
            <a:r>
              <a:rPr lang="en-US" dirty="0" smtClean="0"/>
              <a:t> yang </a:t>
            </a:r>
            <a:r>
              <a:rPr lang="en-US" dirty="0" err="1" smtClean="0"/>
              <a:t>tidak</a:t>
            </a:r>
            <a:r>
              <a:rPr lang="en-US" dirty="0" smtClean="0"/>
              <a:t> </a:t>
            </a:r>
            <a:r>
              <a:rPr lang="en-US" dirty="0" err="1" smtClean="0"/>
              <a:t>mempersekutukan</a:t>
            </a:r>
            <a:r>
              <a:rPr lang="en-US" dirty="0" smtClean="0"/>
              <a:t> </a:t>
            </a:r>
            <a:r>
              <a:rPr lang="en-US" dirty="0" err="1" smtClean="0"/>
              <a:t>dengan</a:t>
            </a:r>
            <a:r>
              <a:rPr lang="en-US" dirty="0" smtClean="0"/>
              <a:t> </a:t>
            </a:r>
            <a:r>
              <a:rPr lang="en-US" dirty="0" err="1" smtClean="0"/>
              <a:t>Tuhan</a:t>
            </a:r>
            <a:r>
              <a:rPr lang="en-US" dirty="0" smtClean="0"/>
              <a:t> </a:t>
            </a:r>
            <a:r>
              <a:rPr lang="en-US" dirty="0" err="1" smtClean="0"/>
              <a:t>mereka</a:t>
            </a:r>
            <a:r>
              <a:rPr lang="en-US" dirty="0" smtClean="0"/>
              <a:t> (</a:t>
            </a:r>
            <a:r>
              <a:rPr lang="en-US" dirty="0" err="1" smtClean="0"/>
              <a:t>sesuatu</a:t>
            </a:r>
            <a:r>
              <a:rPr lang="en-US" dirty="0" smtClean="0"/>
              <a:t> </a:t>
            </a:r>
            <a:r>
              <a:rPr lang="en-US" dirty="0" err="1" smtClean="0"/>
              <a:t>apapun</a:t>
            </a:r>
            <a:r>
              <a:rPr lang="en-US" dirty="0" smtClean="0"/>
              <a:t>),</a:t>
            </a:r>
          </a:p>
          <a:p>
            <a:pPr marL="514350" indent="-514350">
              <a:buFont typeface="+mj-lt"/>
              <a:buAutoNum type="arabicPeriod" startAt="57"/>
            </a:pPr>
            <a:r>
              <a:rPr lang="en-US" dirty="0" smtClean="0"/>
              <a:t>Dan </a:t>
            </a:r>
            <a:r>
              <a:rPr lang="en-US" dirty="0" err="1" smtClean="0"/>
              <a:t>orang-orang</a:t>
            </a:r>
            <a:r>
              <a:rPr lang="en-US" dirty="0" smtClean="0"/>
              <a:t> yang </a:t>
            </a:r>
            <a:r>
              <a:rPr lang="en-US" dirty="0" err="1" smtClean="0"/>
              <a:t>memberikan</a:t>
            </a:r>
            <a:r>
              <a:rPr lang="en-US" dirty="0" smtClean="0"/>
              <a:t> </a:t>
            </a:r>
            <a:r>
              <a:rPr lang="en-US" dirty="0" err="1" smtClean="0"/>
              <a:t>apa</a:t>
            </a:r>
            <a:r>
              <a:rPr lang="en-US" dirty="0" smtClean="0"/>
              <a:t> yang </a:t>
            </a:r>
            <a:r>
              <a:rPr lang="en-US" dirty="0" err="1" smtClean="0"/>
              <a:t>telah</a:t>
            </a:r>
            <a:r>
              <a:rPr lang="en-US" dirty="0" smtClean="0"/>
              <a:t> </a:t>
            </a:r>
            <a:r>
              <a:rPr lang="en-US" dirty="0" err="1" smtClean="0"/>
              <a:t>mereka</a:t>
            </a:r>
            <a:r>
              <a:rPr lang="en-US" dirty="0" smtClean="0"/>
              <a:t> </a:t>
            </a:r>
            <a:r>
              <a:rPr lang="en-US" dirty="0" err="1" smtClean="0"/>
              <a:t>berikan</a:t>
            </a:r>
            <a:r>
              <a:rPr lang="en-US" dirty="0" smtClean="0"/>
              <a:t>, </a:t>
            </a:r>
            <a:r>
              <a:rPr lang="en-US" dirty="0" err="1" smtClean="0"/>
              <a:t>dengan</a:t>
            </a:r>
            <a:r>
              <a:rPr lang="en-US" dirty="0" smtClean="0"/>
              <a:t> </a:t>
            </a:r>
            <a:r>
              <a:rPr lang="en-US" dirty="0" err="1" smtClean="0"/>
              <a:t>hati</a:t>
            </a:r>
            <a:r>
              <a:rPr lang="en-US" dirty="0" smtClean="0"/>
              <a:t> yang </a:t>
            </a:r>
            <a:r>
              <a:rPr lang="en-US" dirty="0" err="1" smtClean="0"/>
              <a:t>takut</a:t>
            </a:r>
            <a:r>
              <a:rPr lang="en-US" dirty="0" smtClean="0"/>
              <a:t>, (</a:t>
            </a:r>
            <a:r>
              <a:rPr lang="en-US" dirty="0" err="1" smtClean="0"/>
              <a:t>karena</a:t>
            </a:r>
            <a:r>
              <a:rPr lang="en-US" dirty="0" smtClean="0"/>
              <a:t> </a:t>
            </a:r>
            <a:r>
              <a:rPr lang="en-US" dirty="0" err="1" smtClean="0"/>
              <a:t>mereka</a:t>
            </a:r>
            <a:r>
              <a:rPr lang="en-US" dirty="0" smtClean="0"/>
              <a:t> </a:t>
            </a:r>
            <a:r>
              <a:rPr lang="en-US" dirty="0" err="1" smtClean="0"/>
              <a:t>tahu</a:t>
            </a:r>
            <a:r>
              <a:rPr lang="en-US" dirty="0" smtClean="0"/>
              <a:t> </a:t>
            </a:r>
            <a:r>
              <a:rPr lang="en-US" dirty="0" err="1" smtClean="0"/>
              <a:t>bahwa</a:t>
            </a:r>
            <a:r>
              <a:rPr lang="en-US" dirty="0" smtClean="0"/>
              <a:t>) </a:t>
            </a:r>
            <a:r>
              <a:rPr lang="en-US" dirty="0" err="1" smtClean="0"/>
              <a:t>sesungguhnya</a:t>
            </a:r>
            <a:r>
              <a:rPr lang="en-US" dirty="0" smtClean="0"/>
              <a:t> </a:t>
            </a:r>
            <a:r>
              <a:rPr lang="en-US" dirty="0" err="1" smtClean="0"/>
              <a:t>mereka</a:t>
            </a:r>
            <a:r>
              <a:rPr lang="en-US" dirty="0" smtClean="0"/>
              <a:t> </a:t>
            </a:r>
            <a:r>
              <a:rPr lang="en-US" dirty="0" err="1" smtClean="0"/>
              <a:t>akan</a:t>
            </a:r>
            <a:r>
              <a:rPr lang="en-US" dirty="0" smtClean="0"/>
              <a:t> </a:t>
            </a:r>
            <a:r>
              <a:rPr lang="en-US" dirty="0" err="1" smtClean="0"/>
              <a:t>kembali</a:t>
            </a:r>
            <a:r>
              <a:rPr lang="en-US" dirty="0" smtClean="0"/>
              <a:t> </a:t>
            </a:r>
            <a:r>
              <a:rPr lang="en-US" dirty="0" err="1" smtClean="0"/>
              <a:t>kepada</a:t>
            </a:r>
            <a:r>
              <a:rPr lang="en-US" dirty="0" smtClean="0"/>
              <a:t> </a:t>
            </a:r>
            <a:r>
              <a:rPr lang="en-US" dirty="0" err="1" smtClean="0"/>
              <a:t>Tuhan</a:t>
            </a:r>
            <a:r>
              <a:rPr lang="en-US" dirty="0" smtClean="0"/>
              <a:t> </a:t>
            </a:r>
            <a:r>
              <a:rPr lang="en-US" dirty="0" err="1" smtClean="0"/>
              <a:t>mereka</a:t>
            </a:r>
            <a:r>
              <a:rPr lang="en-US" b="1" baseline="30000" dirty="0" smtClean="0"/>
              <a:t>[1008]</a:t>
            </a:r>
            <a:r>
              <a:rPr lang="en-US" dirty="0" smtClean="0"/>
              <a:t>,</a:t>
            </a:r>
          </a:p>
          <a:p>
            <a:pPr marL="514350" indent="-514350">
              <a:buFont typeface="+mj-lt"/>
              <a:buAutoNum type="arabicPeriod" startAt="57"/>
            </a:pPr>
            <a:r>
              <a:rPr lang="en-US" dirty="0" err="1" smtClean="0"/>
              <a:t>mereka</a:t>
            </a:r>
            <a:r>
              <a:rPr lang="en-US" dirty="0" smtClean="0"/>
              <a:t> </a:t>
            </a:r>
            <a:r>
              <a:rPr lang="en-US" dirty="0" err="1" smtClean="0"/>
              <a:t>itu</a:t>
            </a:r>
            <a:r>
              <a:rPr lang="en-US" dirty="0" smtClean="0"/>
              <a:t> </a:t>
            </a:r>
            <a:r>
              <a:rPr lang="en-US" dirty="0" err="1" smtClean="0"/>
              <a:t>bersegera</a:t>
            </a:r>
            <a:r>
              <a:rPr lang="en-US" dirty="0" smtClean="0"/>
              <a:t> </a:t>
            </a:r>
            <a:r>
              <a:rPr lang="en-US" dirty="0" err="1" smtClean="0"/>
              <a:t>untuk</a:t>
            </a:r>
            <a:r>
              <a:rPr lang="en-US" dirty="0" smtClean="0"/>
              <a:t> </a:t>
            </a:r>
            <a:r>
              <a:rPr lang="en-US" dirty="0" err="1" smtClean="0"/>
              <a:t>mendapat</a:t>
            </a:r>
            <a:r>
              <a:rPr lang="en-US" dirty="0" smtClean="0"/>
              <a:t> </a:t>
            </a:r>
            <a:r>
              <a:rPr lang="en-US" dirty="0" err="1" smtClean="0"/>
              <a:t>kebaikan-kebaikan</a:t>
            </a:r>
            <a:r>
              <a:rPr lang="en-US" dirty="0" smtClean="0"/>
              <a:t>, </a:t>
            </a:r>
            <a:r>
              <a:rPr lang="en-US" dirty="0" err="1" smtClean="0"/>
              <a:t>dan</a:t>
            </a:r>
            <a:r>
              <a:rPr lang="en-US" dirty="0" smtClean="0"/>
              <a:t> </a:t>
            </a:r>
            <a:r>
              <a:rPr lang="en-US" dirty="0" err="1" smtClean="0"/>
              <a:t>merekalah</a:t>
            </a:r>
            <a:r>
              <a:rPr lang="en-US" dirty="0" smtClean="0"/>
              <a:t> </a:t>
            </a:r>
            <a:r>
              <a:rPr lang="en-US" dirty="0" err="1" smtClean="0"/>
              <a:t>orang-orang</a:t>
            </a:r>
            <a:r>
              <a:rPr lang="en-US" dirty="0" smtClean="0"/>
              <a:t> yang </a:t>
            </a:r>
            <a:r>
              <a:rPr lang="en-US" dirty="0" err="1" smtClean="0"/>
              <a:t>segera</a:t>
            </a:r>
            <a:r>
              <a:rPr lang="en-US" dirty="0" smtClean="0"/>
              <a:t> </a:t>
            </a:r>
            <a:r>
              <a:rPr lang="en-US" dirty="0" err="1" smtClean="0"/>
              <a:t>memperolehnya</a:t>
            </a:r>
            <a:r>
              <a:rPr lang="en-US" b="1" baseline="30000" dirty="0" smtClean="0"/>
              <a:t>[1009]</a:t>
            </a:r>
            <a:r>
              <a:rPr lang="en-US" dirty="0" smtClean="0"/>
              <a:t>. </a:t>
            </a:r>
            <a:endParaRPr lang="en-US"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0422" name="Diagram 6"/>
          <p:cNvGraphicFramePr>
            <a:graphicFrameLocks/>
          </p:cNvGraphicFramePr>
          <p:nvPr>
            <p:ph/>
          </p:nvPr>
        </p:nvGraphicFramePr>
        <p:xfrm>
          <a:off x="457200" y="304800"/>
          <a:ext cx="8229600" cy="5791200"/>
        </p:xfrm>
        <a:graphic>
          <a:graphicData uri="http://schemas.openxmlformats.org/drawingml/2006/compatibility">
            <com:legacyDrawing xmlns:com="http://schemas.openxmlformats.org/drawingml/2006/compatibility" spid="_x0000_s1026"/>
          </a:graphicData>
        </a:graphic>
      </p:graphicFrame>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body" idx="1"/>
          </p:nvPr>
        </p:nvSpPr>
        <p:spPr>
          <a:xfrm>
            <a:off x="457200" y="609600"/>
            <a:ext cx="8229600" cy="5516563"/>
          </a:xfrm>
        </p:spPr>
        <p:txBody>
          <a:bodyPr/>
          <a:lstStyle/>
          <a:p>
            <a:pPr marL="609600" indent="-609600">
              <a:buNone/>
            </a:pPr>
            <a:r>
              <a:rPr lang="en-US" dirty="0" err="1"/>
              <a:t>Hadis</a:t>
            </a:r>
            <a:r>
              <a:rPr lang="en-US" dirty="0"/>
              <a:t> yang </a:t>
            </a:r>
            <a:r>
              <a:rPr lang="en-US" dirty="0" err="1"/>
              <a:t>berisi</a:t>
            </a:r>
            <a:r>
              <a:rPr lang="en-US" dirty="0"/>
              <a:t> </a:t>
            </a:r>
            <a:r>
              <a:rPr lang="en-US" dirty="0" err="1"/>
              <a:t>pesan</a:t>
            </a:r>
            <a:r>
              <a:rPr lang="en-US" dirty="0"/>
              <a:t> </a:t>
            </a:r>
            <a:r>
              <a:rPr lang="en-US" dirty="0" err="1"/>
              <a:t>dari</a:t>
            </a:r>
            <a:r>
              <a:rPr lang="en-US" dirty="0"/>
              <a:t> </a:t>
            </a:r>
            <a:r>
              <a:rPr lang="en-US" dirty="0" err="1"/>
              <a:t>Nabi</a:t>
            </a:r>
            <a:r>
              <a:rPr lang="en-US" dirty="0"/>
              <a:t> SAW </a:t>
            </a:r>
            <a:r>
              <a:rPr lang="en-US" dirty="0" err="1"/>
              <a:t>kepada</a:t>
            </a:r>
            <a:r>
              <a:rPr lang="en-US" dirty="0"/>
              <a:t> </a:t>
            </a:r>
            <a:r>
              <a:rPr lang="en-US" dirty="0" err="1"/>
              <a:t>Mu’az</a:t>
            </a:r>
            <a:r>
              <a:rPr lang="en-US" dirty="0"/>
              <a:t> </a:t>
            </a:r>
            <a:r>
              <a:rPr lang="en-US" dirty="0" err="1"/>
              <a:t>sewaktu</a:t>
            </a:r>
            <a:r>
              <a:rPr lang="en-US" dirty="0"/>
              <a:t> </a:t>
            </a:r>
            <a:r>
              <a:rPr lang="en-US" dirty="0" err="1"/>
              <a:t>menjadi</a:t>
            </a:r>
            <a:r>
              <a:rPr lang="en-US" dirty="0"/>
              <a:t> </a:t>
            </a:r>
            <a:r>
              <a:rPr lang="en-US" dirty="0" err="1"/>
              <a:t>utusan</a:t>
            </a:r>
            <a:r>
              <a:rPr lang="en-US" dirty="0"/>
              <a:t> </a:t>
            </a:r>
            <a:r>
              <a:rPr lang="en-US" dirty="0" err="1"/>
              <a:t>ke</a:t>
            </a:r>
            <a:r>
              <a:rPr lang="en-US" dirty="0"/>
              <a:t> </a:t>
            </a:r>
            <a:r>
              <a:rPr lang="en-US" dirty="0" err="1"/>
              <a:t>Yaman</a:t>
            </a:r>
            <a:r>
              <a:rPr lang="en-US" dirty="0"/>
              <a:t>, </a:t>
            </a:r>
            <a:r>
              <a:rPr lang="en-US" dirty="0" err="1"/>
              <a:t>Rasulullah</a:t>
            </a:r>
            <a:r>
              <a:rPr lang="en-US" dirty="0"/>
              <a:t> </a:t>
            </a:r>
            <a:r>
              <a:rPr lang="en-US" dirty="0" err="1"/>
              <a:t>bersabda</a:t>
            </a:r>
            <a:r>
              <a:rPr lang="en-US" dirty="0"/>
              <a:t>, “ </a:t>
            </a:r>
            <a:r>
              <a:rPr lang="en-US" dirty="0" err="1"/>
              <a:t>Ikhlaskanlah</a:t>
            </a:r>
            <a:r>
              <a:rPr lang="en-US" dirty="0"/>
              <a:t> </a:t>
            </a:r>
            <a:r>
              <a:rPr lang="en-US" dirty="0" err="1"/>
              <a:t>dalam</a:t>
            </a:r>
            <a:r>
              <a:rPr lang="en-US" dirty="0"/>
              <a:t> </a:t>
            </a:r>
            <a:r>
              <a:rPr lang="en-US" dirty="0" err="1"/>
              <a:t>beragama</a:t>
            </a:r>
            <a:r>
              <a:rPr lang="en-US" dirty="0"/>
              <a:t>, </a:t>
            </a:r>
            <a:r>
              <a:rPr lang="en-US" dirty="0" err="1"/>
              <a:t>niscaya</a:t>
            </a:r>
            <a:r>
              <a:rPr lang="en-US" dirty="0"/>
              <a:t> </a:t>
            </a:r>
            <a:r>
              <a:rPr lang="en-US" dirty="0" err="1"/>
              <a:t>amal</a:t>
            </a:r>
            <a:r>
              <a:rPr lang="en-US" dirty="0"/>
              <a:t> yang </a:t>
            </a:r>
            <a:r>
              <a:rPr lang="en-US" dirty="0" err="1"/>
              <a:t>sedikit</a:t>
            </a:r>
            <a:r>
              <a:rPr lang="en-US" dirty="0"/>
              <a:t> </a:t>
            </a:r>
            <a:r>
              <a:rPr lang="en-US" dirty="0" err="1"/>
              <a:t>sudah</a:t>
            </a:r>
            <a:r>
              <a:rPr lang="en-US" dirty="0"/>
              <a:t> </a:t>
            </a:r>
            <a:r>
              <a:rPr lang="en-US" dirty="0" err="1"/>
              <a:t>cukup</a:t>
            </a:r>
            <a:r>
              <a:rPr lang="en-US" dirty="0"/>
              <a:t> </a:t>
            </a:r>
            <a:r>
              <a:rPr lang="en-US" dirty="0" err="1"/>
              <a:t>bagimu</a:t>
            </a:r>
            <a:r>
              <a:rPr lang="en-US" dirty="0"/>
              <a:t>.” (HR Hakim),</a:t>
            </a:r>
          </a:p>
          <a:p>
            <a:pPr marL="609600" indent="-609600">
              <a:buFontTx/>
              <a:buNone/>
            </a:pPr>
            <a:r>
              <a:rPr lang="en-US" dirty="0"/>
              <a:t>Baca </a:t>
            </a:r>
            <a:r>
              <a:rPr lang="en-US" i="1" dirty="0"/>
              <a:t>At-</a:t>
            </a:r>
            <a:r>
              <a:rPr lang="en-US" i="1" dirty="0" err="1"/>
              <a:t>Taj</a:t>
            </a:r>
            <a:r>
              <a:rPr lang="en-US" i="1" dirty="0"/>
              <a:t> II </a:t>
            </a:r>
            <a:r>
              <a:rPr lang="en-US" dirty="0" err="1"/>
              <a:t>hal</a:t>
            </a:r>
            <a:r>
              <a:rPr lang="en-US" dirty="0"/>
              <a:t>. 120</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2"/>
          <p:cNvSpPr>
            <a:spLocks noGrp="1" noChangeArrowheads="1"/>
          </p:cNvSpPr>
          <p:nvPr>
            <p:ph type="title"/>
          </p:nvPr>
        </p:nvSpPr>
        <p:spPr>
          <a:xfrm>
            <a:off x="457200" y="274638"/>
            <a:ext cx="8229600" cy="868362"/>
          </a:xfrm>
        </p:spPr>
        <p:txBody>
          <a:bodyPr/>
          <a:lstStyle/>
          <a:p>
            <a:r>
              <a:rPr lang="en-US"/>
              <a:t>Doa Penutup</a:t>
            </a:r>
          </a:p>
        </p:txBody>
      </p:sp>
      <p:sp>
        <p:nvSpPr>
          <p:cNvPr id="64515" name="Rectangle 3"/>
          <p:cNvSpPr>
            <a:spLocks noGrp="1" noChangeArrowheads="1"/>
          </p:cNvSpPr>
          <p:nvPr>
            <p:ph type="body" idx="1"/>
          </p:nvPr>
        </p:nvSpPr>
        <p:spPr>
          <a:xfrm>
            <a:off x="457200" y="1447800"/>
            <a:ext cx="8382000" cy="5029200"/>
          </a:xfrm>
        </p:spPr>
        <p:txBody>
          <a:bodyPr/>
          <a:lstStyle/>
          <a:p>
            <a:pPr marL="533400" indent="-533400">
              <a:buNone/>
            </a:pPr>
            <a:r>
              <a:rPr lang="en-US" b="1" dirty="0">
                <a:sym typeface="HQPB5" pitchFamily="2" charset="2"/>
              </a:rPr>
              <a:t> </a:t>
            </a:r>
            <a:r>
              <a:rPr lang="en-US" dirty="0">
                <a:sym typeface="HQPB2" pitchFamily="2" charset="2"/>
              </a:rPr>
              <a:t>Al-</a:t>
            </a:r>
            <a:r>
              <a:rPr lang="en-US" dirty="0" err="1">
                <a:sym typeface="HQPB2" pitchFamily="2" charset="2"/>
              </a:rPr>
              <a:t>An’am</a:t>
            </a:r>
            <a:r>
              <a:rPr lang="en-US" dirty="0">
                <a:sym typeface="HQPB2" pitchFamily="2" charset="2"/>
              </a:rPr>
              <a:t> (6) </a:t>
            </a:r>
            <a:r>
              <a:rPr lang="en-US" dirty="0" err="1">
                <a:sym typeface="HQPB2" pitchFamily="2" charset="2"/>
              </a:rPr>
              <a:t>ayat</a:t>
            </a:r>
            <a:r>
              <a:rPr lang="en-US" dirty="0">
                <a:sym typeface="HQPB2" pitchFamily="2" charset="2"/>
              </a:rPr>
              <a:t> 162 -163</a:t>
            </a:r>
          </a:p>
          <a:p>
            <a:pPr marL="533400" indent="-533400">
              <a:buFontTx/>
              <a:buNone/>
            </a:pPr>
            <a:endParaRPr lang="en-US" sz="1400" b="1" dirty="0">
              <a:sym typeface="HQPB5" pitchFamily="2" charset="2"/>
            </a:endParaRPr>
          </a:p>
          <a:p>
            <a:pPr marL="533400" indent="-533400" algn="r">
              <a:buFontTx/>
              <a:buNone/>
            </a:pPr>
            <a:r>
              <a:rPr lang="en-US" b="1" dirty="0">
                <a:sym typeface="HQPB2" pitchFamily="2" charset="2"/>
              </a:rPr>
              <a:t></a:t>
            </a:r>
            <a:r>
              <a:rPr lang="en-US" b="1" dirty="0">
                <a:sym typeface="HQPB4" pitchFamily="2" charset="2"/>
              </a:rPr>
              <a:t></a:t>
            </a:r>
            <a:r>
              <a:rPr lang="en-US" b="1" dirty="0">
                <a:sym typeface="HQPB2" pitchFamily="2" charset="2"/>
              </a:rPr>
              <a:t></a:t>
            </a:r>
            <a:r>
              <a:rPr lang="en-US" b="1" dirty="0">
                <a:sym typeface="HQPB5" pitchFamily="2" charset="2"/>
              </a:rPr>
              <a:t></a:t>
            </a:r>
            <a:r>
              <a:rPr lang="en-US" b="1" dirty="0">
                <a:sym typeface="HQPB2" pitchFamily="2" charset="2"/>
              </a:rPr>
              <a:t></a:t>
            </a:r>
            <a:r>
              <a:rPr lang="en-US" b="1" dirty="0">
                <a:sym typeface="HQPB5" pitchFamily="2" charset="2"/>
              </a:rPr>
              <a:t></a:t>
            </a:r>
            <a:r>
              <a:rPr lang="en-US" b="1" dirty="0">
                <a:sym typeface="HQPB1" pitchFamily="2" charset="2"/>
              </a:rPr>
              <a:t></a:t>
            </a:r>
            <a:r>
              <a:rPr lang="en-US" b="1" dirty="0">
                <a:sym typeface="HQPB4" pitchFamily="2" charset="2"/>
              </a:rPr>
              <a:t></a:t>
            </a:r>
            <a:r>
              <a:rPr lang="en-US" b="1" dirty="0">
                <a:sym typeface="HQPB2" pitchFamily="2" charset="2"/>
              </a:rPr>
              <a:t></a:t>
            </a:r>
            <a:r>
              <a:rPr lang="en-US" b="1" dirty="0">
                <a:sym typeface="HQPB5" pitchFamily="2" charset="2"/>
              </a:rPr>
              <a:t></a:t>
            </a:r>
            <a:r>
              <a:rPr lang="en-US" b="1" dirty="0">
                <a:sym typeface="HQPB4" pitchFamily="2" charset="2"/>
              </a:rPr>
              <a:t></a:t>
            </a:r>
            <a:r>
              <a:rPr lang="en-US" b="1" dirty="0">
                <a:sym typeface="HQPB1" pitchFamily="2" charset="2"/>
              </a:rPr>
              <a:t></a:t>
            </a:r>
            <a:r>
              <a:rPr lang="en-US" b="1" dirty="0">
                <a:sym typeface="HQPB5" pitchFamily="2" charset="2"/>
              </a:rPr>
              <a:t></a:t>
            </a:r>
            <a:r>
              <a:rPr lang="en-US" b="1" dirty="0">
                <a:sym typeface="HQPB1" pitchFamily="2" charset="2"/>
              </a:rPr>
              <a:t></a:t>
            </a:r>
            <a:r>
              <a:rPr lang="en-US" b="1" dirty="0"/>
              <a:t> </a:t>
            </a:r>
            <a:r>
              <a:rPr lang="en-US" b="1" dirty="0">
                <a:sym typeface="HQPB5" pitchFamily="2" charset="2"/>
              </a:rPr>
              <a:t></a:t>
            </a:r>
            <a:r>
              <a:rPr lang="en-US" b="1" dirty="0">
                <a:sym typeface="HQPB1" pitchFamily="2" charset="2"/>
              </a:rPr>
              <a:t></a:t>
            </a:r>
            <a:r>
              <a:rPr lang="en-US" b="1" dirty="0">
                <a:sym typeface="HQPB3" pitchFamily="2" charset="2"/>
              </a:rPr>
              <a:t></a:t>
            </a:r>
            <a:r>
              <a:rPr lang="en-US" b="1" dirty="0">
                <a:sym typeface="HQPB4" pitchFamily="2" charset="2"/>
              </a:rPr>
              <a:t></a:t>
            </a:r>
            <a:r>
              <a:rPr lang="en-US" b="1" dirty="0">
                <a:sym typeface="HQPB1" pitchFamily="2" charset="2"/>
              </a:rPr>
              <a:t></a:t>
            </a:r>
            <a:r>
              <a:rPr lang="en-US" b="1" dirty="0">
                <a:sym typeface="HQPB5" pitchFamily="2" charset="2"/>
              </a:rPr>
              <a:t></a:t>
            </a:r>
            <a:r>
              <a:rPr lang="en-US" b="1" dirty="0">
                <a:sym typeface="HQPB2" pitchFamily="2" charset="2"/>
              </a:rPr>
              <a:t></a:t>
            </a:r>
            <a:r>
              <a:rPr lang="en-US" b="1" dirty="0">
                <a:sym typeface="HQPB5" pitchFamily="2" charset="2"/>
              </a:rPr>
              <a:t></a:t>
            </a:r>
            <a:r>
              <a:rPr lang="en-US" b="1" dirty="0">
                <a:sym typeface="HQPB2" pitchFamily="2" charset="2"/>
              </a:rPr>
              <a:t></a:t>
            </a:r>
            <a:r>
              <a:rPr lang="en-US" b="1" dirty="0">
                <a:sym typeface="HQPB5" pitchFamily="2" charset="2"/>
              </a:rPr>
              <a:t></a:t>
            </a:r>
            <a:r>
              <a:rPr lang="en-US" b="1" dirty="0">
                <a:sym typeface="HQPB2" pitchFamily="2" charset="2"/>
              </a:rPr>
              <a:t></a:t>
            </a:r>
            <a:r>
              <a:rPr lang="en-US" b="1" dirty="0">
                <a:sym typeface="HQPB1" pitchFamily="2" charset="2"/>
              </a:rPr>
              <a:t></a:t>
            </a:r>
            <a:r>
              <a:rPr lang="en-US" b="1" dirty="0">
                <a:sym typeface="HQPB5" pitchFamily="2" charset="2"/>
              </a:rPr>
              <a:t></a:t>
            </a:r>
            <a:r>
              <a:rPr lang="en-US" b="1" dirty="0">
                <a:sym typeface="HQPB2" pitchFamily="2" charset="2"/>
              </a:rPr>
              <a:t></a:t>
            </a:r>
            <a:r>
              <a:rPr lang="en-US" b="1" dirty="0">
                <a:sym typeface="HQPB4" pitchFamily="2" charset="2"/>
              </a:rPr>
              <a:t></a:t>
            </a:r>
            <a:r>
              <a:rPr lang="en-US" b="1" dirty="0">
                <a:sym typeface="HQPB1" pitchFamily="2" charset="2"/>
              </a:rPr>
              <a:t></a:t>
            </a:r>
            <a:r>
              <a:rPr lang="en-US" b="1" dirty="0">
                <a:sym typeface="HQPB5" pitchFamily="2" charset="2"/>
              </a:rPr>
              <a:t></a:t>
            </a:r>
            <a:r>
              <a:rPr lang="en-US" b="1" dirty="0">
                <a:sym typeface="HQPB2" pitchFamily="2" charset="2"/>
              </a:rPr>
              <a:t></a:t>
            </a:r>
            <a:r>
              <a:rPr lang="en-US" b="1" dirty="0">
                <a:sym typeface="HQPB5" pitchFamily="2" charset="2"/>
              </a:rPr>
              <a:t></a:t>
            </a:r>
            <a:r>
              <a:rPr lang="en-US" b="1" dirty="0">
                <a:sym typeface="HQPB2" pitchFamily="2" charset="2"/>
              </a:rPr>
              <a:t></a:t>
            </a:r>
            <a:r>
              <a:rPr lang="en-US" b="1" dirty="0"/>
              <a:t> </a:t>
            </a:r>
            <a:r>
              <a:rPr lang="en-US" b="1" dirty="0">
                <a:sym typeface="HQPB2" pitchFamily="2" charset="2"/>
              </a:rPr>
              <a:t></a:t>
            </a:r>
            <a:r>
              <a:rPr lang="en-US" b="1" dirty="0">
                <a:sym typeface="HQPB4" pitchFamily="2" charset="2"/>
              </a:rPr>
              <a:t></a:t>
            </a:r>
            <a:r>
              <a:rPr lang="en-US" b="1" dirty="0">
                <a:sym typeface="HQPB2" pitchFamily="2" charset="2"/>
              </a:rPr>
              <a:t></a:t>
            </a:r>
            <a:r>
              <a:rPr lang="en-US" b="1" dirty="0">
                <a:sym typeface="HQPB4" pitchFamily="2" charset="2"/>
              </a:rPr>
              <a:t></a:t>
            </a:r>
            <a:r>
              <a:rPr lang="en-US" b="1" dirty="0">
                <a:sym typeface="HQPB1" pitchFamily="2" charset="2"/>
              </a:rPr>
              <a:t></a:t>
            </a:r>
            <a:r>
              <a:rPr lang="en-US" b="1" dirty="0">
                <a:sym typeface="HQPB4" pitchFamily="2" charset="2"/>
              </a:rPr>
              <a:t></a:t>
            </a:r>
            <a:r>
              <a:rPr lang="en-US" b="1" dirty="0">
                <a:sym typeface="HQPB2" pitchFamily="2" charset="2"/>
              </a:rPr>
              <a:t></a:t>
            </a:r>
            <a:r>
              <a:rPr lang="en-US" b="1" dirty="0">
                <a:sym typeface="HQPB5" pitchFamily="2" charset="2"/>
              </a:rPr>
              <a:t></a:t>
            </a:r>
            <a:r>
              <a:rPr lang="en-US" b="1" dirty="0">
                <a:sym typeface="HQPB2" pitchFamily="2" charset="2"/>
              </a:rPr>
              <a:t></a:t>
            </a:r>
            <a:r>
              <a:rPr lang="ar-SA" b="1" dirty="0"/>
              <a:t> </a:t>
            </a:r>
            <a:r>
              <a:rPr lang="en-US" b="1" dirty="0">
                <a:sym typeface="HQPB2" pitchFamily="2" charset="2"/>
              </a:rPr>
              <a:t></a:t>
            </a:r>
            <a:r>
              <a:rPr lang="en-US" b="1" dirty="0">
                <a:sym typeface="HQPB4" pitchFamily="2" charset="2"/>
              </a:rPr>
              <a:t></a:t>
            </a:r>
            <a:r>
              <a:rPr lang="en-US" b="1" dirty="0">
                <a:sym typeface="HQPB1" pitchFamily="2" charset="2"/>
              </a:rPr>
              <a:t></a:t>
            </a:r>
            <a:r>
              <a:rPr lang="en-US" b="1" dirty="0">
                <a:sym typeface="HQPB5" pitchFamily="2" charset="2"/>
              </a:rPr>
              <a:t></a:t>
            </a:r>
            <a:r>
              <a:rPr lang="en-US" b="1" dirty="0">
                <a:sym typeface="HQPB2" pitchFamily="2" charset="2"/>
              </a:rPr>
              <a:t></a:t>
            </a:r>
            <a:r>
              <a:rPr lang="en-US" b="1" dirty="0">
                <a:sym typeface="HQPB5" pitchFamily="2" charset="2"/>
              </a:rPr>
              <a:t></a:t>
            </a:r>
            <a:r>
              <a:rPr lang="en-US" b="1" dirty="0">
                <a:sym typeface="HQPB1" pitchFamily="2" charset="2"/>
              </a:rPr>
              <a:t></a:t>
            </a:r>
            <a:r>
              <a:rPr lang="en-US" b="1" dirty="0"/>
              <a:t> </a:t>
            </a:r>
            <a:r>
              <a:rPr lang="en-US" b="1" dirty="0">
                <a:sym typeface="HQPB4" pitchFamily="2" charset="2"/>
              </a:rPr>
              <a:t></a:t>
            </a:r>
            <a:r>
              <a:rPr lang="en-US" b="1" dirty="0">
                <a:sym typeface="HQPB2" pitchFamily="2" charset="2"/>
              </a:rPr>
              <a:t></a:t>
            </a:r>
            <a:r>
              <a:rPr lang="en-US" b="1" dirty="0">
                <a:sym typeface="HQPB4" pitchFamily="2" charset="2"/>
              </a:rPr>
              <a:t></a:t>
            </a:r>
            <a:r>
              <a:rPr lang="en-US" b="1" dirty="0">
                <a:sym typeface="HQPB1" pitchFamily="2" charset="2"/>
              </a:rPr>
              <a:t></a:t>
            </a:r>
            <a:r>
              <a:rPr lang="en-US" b="1" dirty="0">
                <a:sym typeface="HQPB4" pitchFamily="2" charset="2"/>
              </a:rPr>
              <a:t></a:t>
            </a:r>
            <a:endParaRPr lang="en-US" sz="2400" dirty="0">
              <a:sym typeface="HQPB1" pitchFamily="2" charset="2"/>
            </a:endParaRPr>
          </a:p>
          <a:p>
            <a:pPr marL="533400" indent="-533400" algn="r">
              <a:buFontTx/>
              <a:buNone/>
            </a:pPr>
            <a:r>
              <a:rPr lang="ar-SA" sz="2400" dirty="0"/>
              <a:t> </a:t>
            </a:r>
            <a:endParaRPr lang="en-US" sz="2400" dirty="0"/>
          </a:p>
          <a:p>
            <a:pPr marL="533400" indent="-533400" algn="r">
              <a:buFontTx/>
              <a:buNone/>
            </a:pPr>
            <a:r>
              <a:rPr lang="en-US" b="1" dirty="0">
                <a:sym typeface="HQPB5" pitchFamily="2" charset="2"/>
              </a:rPr>
              <a:t></a:t>
            </a:r>
            <a:r>
              <a:rPr lang="en-US" b="1" dirty="0">
                <a:sym typeface="HQPB2" pitchFamily="2" charset="2"/>
              </a:rPr>
              <a:t></a:t>
            </a:r>
            <a:r>
              <a:rPr lang="en-US" b="1" dirty="0">
                <a:sym typeface="HQPB4" pitchFamily="2" charset="2"/>
              </a:rPr>
              <a:t></a:t>
            </a:r>
            <a:r>
              <a:rPr lang="en-US" b="1" dirty="0">
                <a:sym typeface="HQPB2" pitchFamily="2" charset="2"/>
              </a:rPr>
              <a:t></a:t>
            </a:r>
            <a:r>
              <a:rPr lang="en-US" b="1" dirty="0">
                <a:sym typeface="HQPB4" pitchFamily="2" charset="2"/>
              </a:rPr>
              <a:t></a:t>
            </a:r>
            <a:r>
              <a:rPr lang="en-US" b="1" dirty="0">
                <a:sym typeface="HQPB2" pitchFamily="2" charset="2"/>
              </a:rPr>
              <a:t></a:t>
            </a:r>
            <a:r>
              <a:rPr lang="en-US" b="1" dirty="0">
                <a:sym typeface="HQPB4" pitchFamily="2" charset="2"/>
              </a:rPr>
              <a:t></a:t>
            </a:r>
            <a:r>
              <a:rPr lang="en-US" b="1" dirty="0">
                <a:sym typeface="HQPB1" pitchFamily="2" charset="2"/>
              </a:rPr>
              <a:t></a:t>
            </a:r>
            <a:r>
              <a:rPr lang="en-US" b="1" dirty="0">
                <a:sym typeface="HQPB4" pitchFamily="2" charset="2"/>
              </a:rPr>
              <a:t></a:t>
            </a:r>
            <a:r>
              <a:rPr lang="en-US" b="1" dirty="0">
                <a:sym typeface="HQPB3" pitchFamily="2" charset="2"/>
              </a:rPr>
              <a:t></a:t>
            </a:r>
            <a:r>
              <a:rPr lang="en-US" b="1" dirty="0">
                <a:sym typeface="HQPB4" pitchFamily="2" charset="2"/>
              </a:rPr>
              <a:t></a:t>
            </a:r>
            <a:r>
              <a:rPr lang="en-US" b="1" dirty="0">
                <a:sym typeface="HQPB3" pitchFamily="2" charset="2"/>
              </a:rPr>
              <a:t></a:t>
            </a:r>
            <a:r>
              <a:rPr lang="en-US" b="1" dirty="0">
                <a:sym typeface="HQPB5" pitchFamily="2" charset="2"/>
              </a:rPr>
              <a:t></a:t>
            </a:r>
            <a:r>
              <a:rPr lang="en-US" b="1" dirty="0">
                <a:sym typeface="HQPB1" pitchFamily="2" charset="2"/>
              </a:rPr>
              <a:t></a:t>
            </a:r>
            <a:r>
              <a:rPr lang="en-US" b="1" dirty="0"/>
              <a:t> </a:t>
            </a:r>
            <a:r>
              <a:rPr lang="en-US" b="1" dirty="0">
                <a:sym typeface="HQPB4" pitchFamily="2" charset="2"/>
              </a:rPr>
              <a:t></a:t>
            </a:r>
            <a:r>
              <a:rPr lang="en-US" b="1" dirty="0">
                <a:sym typeface="HQPB2" pitchFamily="2" charset="2"/>
              </a:rPr>
              <a:t></a:t>
            </a:r>
            <a:r>
              <a:rPr lang="en-US" b="1" dirty="0">
                <a:sym typeface="HQPB4" pitchFamily="2" charset="2"/>
              </a:rPr>
              <a:t></a:t>
            </a:r>
            <a:r>
              <a:rPr lang="en-US" b="1" dirty="0">
                <a:sym typeface="HQPB2" pitchFamily="2" charset="2"/>
              </a:rPr>
              <a:t></a:t>
            </a:r>
            <a:r>
              <a:rPr lang="en-US" b="1" dirty="0">
                <a:sym typeface="HQPB5" pitchFamily="2" charset="2"/>
              </a:rPr>
              <a:t></a:t>
            </a:r>
            <a:r>
              <a:rPr lang="en-US" b="1" dirty="0">
                <a:sym typeface="HQPB1" pitchFamily="2" charset="2"/>
              </a:rPr>
              <a:t></a:t>
            </a:r>
            <a:r>
              <a:rPr lang="en-US" b="1" dirty="0"/>
              <a:t> </a:t>
            </a:r>
            <a:r>
              <a:rPr lang="en-US" b="1" dirty="0">
                <a:sym typeface="HQPB5" pitchFamily="2" charset="2"/>
              </a:rPr>
              <a:t></a:t>
            </a:r>
            <a:r>
              <a:rPr lang="en-US" b="1" dirty="0">
                <a:sym typeface="HQPB1" pitchFamily="2" charset="2"/>
              </a:rPr>
              <a:t></a:t>
            </a:r>
            <a:r>
              <a:rPr lang="en-US" b="1" dirty="0">
                <a:sym typeface="HQPB5" pitchFamily="2" charset="2"/>
              </a:rPr>
              <a:t></a:t>
            </a:r>
            <a:r>
              <a:rPr lang="en-US" b="1" dirty="0">
                <a:sym typeface="HQPB2" pitchFamily="2" charset="2"/>
              </a:rPr>
              <a:t></a:t>
            </a:r>
            <a:r>
              <a:rPr lang="en-US" b="1" dirty="0">
                <a:sym typeface="HQPB5" pitchFamily="2" charset="2"/>
              </a:rPr>
              <a:t></a:t>
            </a:r>
            <a:r>
              <a:rPr lang="en-US" b="1" dirty="0">
                <a:sym typeface="HQPB1" pitchFamily="2" charset="2"/>
              </a:rPr>
              <a:t></a:t>
            </a:r>
            <a:r>
              <a:rPr lang="en-US" b="1" dirty="0">
                <a:sym typeface="HQPB5" pitchFamily="2" charset="2"/>
              </a:rPr>
              <a:t></a:t>
            </a:r>
            <a:r>
              <a:rPr lang="en-US" b="1" dirty="0">
                <a:sym typeface="HQPB2" pitchFamily="2" charset="2"/>
              </a:rPr>
              <a:t></a:t>
            </a:r>
            <a:r>
              <a:rPr lang="en-US" b="1" dirty="0"/>
              <a:t>  </a:t>
            </a:r>
            <a:r>
              <a:rPr lang="en-US" b="1" dirty="0">
                <a:sym typeface="HQPB4" pitchFamily="2" charset="2"/>
              </a:rPr>
              <a:t></a:t>
            </a:r>
            <a:r>
              <a:rPr lang="en-US" b="1" dirty="0">
                <a:sym typeface="HQPB1" pitchFamily="2" charset="2"/>
              </a:rPr>
              <a:t></a:t>
            </a:r>
            <a:r>
              <a:rPr lang="en-US" b="1" dirty="0">
                <a:sym typeface="HQPB4" pitchFamily="2" charset="2"/>
              </a:rPr>
              <a:t></a:t>
            </a:r>
            <a:r>
              <a:rPr lang="en-US" b="1" dirty="0">
                <a:sym typeface="HQPB1" pitchFamily="2" charset="2"/>
              </a:rPr>
              <a:t></a:t>
            </a:r>
            <a:r>
              <a:rPr lang="en-US" b="1" dirty="0">
                <a:sym typeface="HQPB4" pitchFamily="2" charset="2"/>
              </a:rPr>
              <a:t></a:t>
            </a:r>
            <a:r>
              <a:rPr lang="en-US" b="1" dirty="0">
                <a:sym typeface="HQPB2" pitchFamily="2" charset="2"/>
              </a:rPr>
              <a:t></a:t>
            </a:r>
            <a:r>
              <a:rPr lang="en-US" b="1" dirty="0">
                <a:sym typeface="HQPB4" pitchFamily="2" charset="2"/>
              </a:rPr>
              <a:t></a:t>
            </a:r>
            <a:r>
              <a:rPr lang="en-US" b="1" dirty="0">
                <a:sym typeface="HQPB1" pitchFamily="2" charset="2"/>
              </a:rPr>
              <a:t></a:t>
            </a:r>
            <a:r>
              <a:rPr lang="en-US" b="1" dirty="0"/>
              <a:t> </a:t>
            </a:r>
            <a:r>
              <a:rPr lang="en-US" b="1" dirty="0">
                <a:sym typeface="HQPB5" pitchFamily="2" charset="2"/>
              </a:rPr>
              <a:t></a:t>
            </a:r>
            <a:r>
              <a:rPr lang="en-US" b="1" dirty="0">
                <a:sym typeface="HQPB2" pitchFamily="2" charset="2"/>
              </a:rPr>
              <a:t></a:t>
            </a:r>
            <a:r>
              <a:rPr lang="en-US" b="1" dirty="0">
                <a:sym typeface="HQPB4" pitchFamily="2" charset="2"/>
              </a:rPr>
              <a:t></a:t>
            </a:r>
            <a:r>
              <a:rPr lang="en-US" b="1" dirty="0">
                <a:sym typeface="HQPB2" pitchFamily="2" charset="2"/>
              </a:rPr>
              <a:t></a:t>
            </a:r>
            <a:r>
              <a:rPr lang="en-US" b="1" dirty="0">
                <a:sym typeface="HQPB5" pitchFamily="2" charset="2"/>
              </a:rPr>
              <a:t></a:t>
            </a:r>
            <a:r>
              <a:rPr lang="en-US" b="1" dirty="0">
                <a:sym typeface="HQPB1" pitchFamily="2" charset="2"/>
              </a:rPr>
              <a:t></a:t>
            </a:r>
            <a:r>
              <a:rPr lang="en-US" b="1" dirty="0">
                <a:sym typeface="HQPB4" pitchFamily="2" charset="2"/>
              </a:rPr>
              <a:t></a:t>
            </a:r>
            <a:r>
              <a:rPr lang="en-US" b="1" dirty="0">
                <a:sym typeface="HQPB1" pitchFamily="2" charset="2"/>
              </a:rPr>
              <a:t></a:t>
            </a:r>
            <a:r>
              <a:rPr lang="en-US" b="1" dirty="0">
                <a:sym typeface="HQPB5" pitchFamily="2" charset="2"/>
              </a:rPr>
              <a:t></a:t>
            </a:r>
            <a:r>
              <a:rPr lang="en-US" b="1" dirty="0">
                <a:sym typeface="HQPB2" pitchFamily="2" charset="2"/>
              </a:rPr>
              <a:t></a:t>
            </a:r>
            <a:r>
              <a:rPr lang="en-US" b="1" dirty="0"/>
              <a:t> </a:t>
            </a:r>
            <a:r>
              <a:rPr lang="en-US" b="1" dirty="0">
                <a:sym typeface="HQPB2" pitchFamily="2" charset="2"/>
              </a:rPr>
              <a:t></a:t>
            </a:r>
            <a:r>
              <a:rPr lang="en-US" b="1" dirty="0">
                <a:sym typeface="HQPB5" pitchFamily="2" charset="2"/>
              </a:rPr>
              <a:t></a:t>
            </a:r>
            <a:r>
              <a:rPr lang="en-US" b="1" dirty="0">
                <a:sym typeface="HQPB2" pitchFamily="2" charset="2"/>
              </a:rPr>
              <a:t> </a:t>
            </a:r>
            <a:r>
              <a:rPr lang="en-US" b="1" dirty="0">
                <a:sym typeface="HQPB4" pitchFamily="2" charset="2"/>
              </a:rPr>
              <a:t></a:t>
            </a:r>
            <a:r>
              <a:rPr lang="en-US" b="1" dirty="0">
                <a:sym typeface="HQPB1" pitchFamily="2" charset="2"/>
              </a:rPr>
              <a:t></a:t>
            </a:r>
            <a:r>
              <a:rPr lang="en-US" b="1" dirty="0">
                <a:sym typeface="HQPB5" pitchFamily="2" charset="2"/>
              </a:rPr>
              <a:t></a:t>
            </a:r>
            <a:r>
              <a:rPr lang="en-US" b="1" dirty="0">
                <a:sym typeface="HQPB1" pitchFamily="2" charset="2"/>
              </a:rPr>
              <a:t></a:t>
            </a:r>
            <a:r>
              <a:rPr lang="en-US" b="1" dirty="0"/>
              <a:t> </a:t>
            </a:r>
            <a:r>
              <a:rPr lang="en-US" b="1" dirty="0">
                <a:sym typeface="HQPB5" pitchFamily="2" charset="2"/>
              </a:rPr>
              <a:t></a:t>
            </a:r>
            <a:r>
              <a:rPr lang="en-US" b="1" dirty="0">
                <a:sym typeface="HQPB2" pitchFamily="2" charset="2"/>
              </a:rPr>
              <a:t></a:t>
            </a:r>
            <a:r>
              <a:rPr lang="en-US" sz="2400" dirty="0"/>
              <a:t> </a:t>
            </a:r>
            <a:endParaRPr lang="en-US" sz="2400" dirty="0">
              <a:sym typeface="HQPB5" pitchFamily="2" charset="2"/>
            </a:endParaRPr>
          </a:p>
          <a:p>
            <a:pPr marL="533400" indent="-533400" algn="r">
              <a:buFontTx/>
              <a:buNone/>
            </a:pPr>
            <a:endParaRPr lang="en-US" sz="1800" dirty="0"/>
          </a:p>
          <a:p>
            <a:pPr marL="533400" indent="-533400">
              <a:buFontTx/>
              <a:buNone/>
            </a:pPr>
            <a:r>
              <a:rPr lang="en-US" sz="2400" dirty="0"/>
              <a:t>162. “</a:t>
            </a:r>
            <a:r>
              <a:rPr lang="en-US" sz="2400" dirty="0" err="1"/>
              <a:t>Sesungguhnya</a:t>
            </a:r>
            <a:r>
              <a:rPr lang="en-US" sz="2400" dirty="0"/>
              <a:t> </a:t>
            </a:r>
            <a:r>
              <a:rPr lang="en-US" sz="2400" dirty="0" err="1"/>
              <a:t>sembahyangku</a:t>
            </a:r>
            <a:r>
              <a:rPr lang="en-US" sz="2400" dirty="0"/>
              <a:t>, </a:t>
            </a:r>
            <a:r>
              <a:rPr lang="en-US" sz="2400" dirty="0" err="1"/>
              <a:t>ibadatku</a:t>
            </a:r>
            <a:r>
              <a:rPr lang="en-US" sz="2400" dirty="0"/>
              <a:t>, </a:t>
            </a:r>
            <a:r>
              <a:rPr lang="en-US" sz="2400" dirty="0" err="1"/>
              <a:t>hidupku</a:t>
            </a:r>
            <a:r>
              <a:rPr lang="en-US" sz="2400" dirty="0"/>
              <a:t> </a:t>
            </a:r>
            <a:r>
              <a:rPr lang="en-US" sz="2400" dirty="0" err="1"/>
              <a:t>dan</a:t>
            </a:r>
            <a:r>
              <a:rPr lang="en-US" sz="2400" dirty="0"/>
              <a:t> </a:t>
            </a:r>
            <a:r>
              <a:rPr lang="en-US" sz="2400" dirty="0" err="1"/>
              <a:t>matiku</a:t>
            </a:r>
            <a:r>
              <a:rPr lang="en-US" sz="2400" dirty="0"/>
              <a:t> </a:t>
            </a:r>
            <a:r>
              <a:rPr lang="en-US" sz="2400" dirty="0" err="1"/>
              <a:t>hanyalah</a:t>
            </a:r>
            <a:r>
              <a:rPr lang="en-US" sz="2400" dirty="0"/>
              <a:t> </a:t>
            </a:r>
            <a:r>
              <a:rPr lang="en-US" sz="2400" dirty="0" err="1"/>
              <a:t>untuk</a:t>
            </a:r>
            <a:r>
              <a:rPr lang="en-US" sz="2400" dirty="0"/>
              <a:t> Allah, </a:t>
            </a:r>
            <a:r>
              <a:rPr lang="en-US" sz="2400" dirty="0" err="1"/>
              <a:t>Tuhan</a:t>
            </a:r>
            <a:r>
              <a:rPr lang="en-US" sz="2400" dirty="0"/>
              <a:t> </a:t>
            </a:r>
            <a:r>
              <a:rPr lang="en-US" sz="2400" dirty="0" err="1"/>
              <a:t>semesta</a:t>
            </a:r>
            <a:r>
              <a:rPr lang="en-US" sz="2400" dirty="0"/>
              <a:t> </a:t>
            </a:r>
            <a:r>
              <a:rPr lang="en-US" sz="2400" dirty="0" err="1"/>
              <a:t>alam</a:t>
            </a:r>
            <a:r>
              <a:rPr lang="en-US" sz="2400" dirty="0"/>
              <a:t>. </a:t>
            </a:r>
          </a:p>
          <a:p>
            <a:pPr marL="533400" indent="-533400">
              <a:buFontTx/>
              <a:buNone/>
            </a:pPr>
            <a:r>
              <a:rPr lang="en-US" sz="2400" dirty="0"/>
              <a:t>163. </a:t>
            </a:r>
            <a:r>
              <a:rPr lang="en-US" sz="2400" dirty="0" err="1"/>
              <a:t>Tiada</a:t>
            </a:r>
            <a:r>
              <a:rPr lang="en-US" sz="2400" dirty="0"/>
              <a:t> </a:t>
            </a:r>
            <a:r>
              <a:rPr lang="en-US" sz="2400" dirty="0" err="1"/>
              <a:t>sekutu</a:t>
            </a:r>
            <a:r>
              <a:rPr lang="en-US" sz="2400" dirty="0"/>
              <a:t> </a:t>
            </a:r>
            <a:r>
              <a:rPr lang="en-US" sz="2400" dirty="0" err="1"/>
              <a:t>bagiNya</a:t>
            </a:r>
            <a:r>
              <a:rPr lang="en-US" sz="2400" dirty="0"/>
              <a:t>; </a:t>
            </a:r>
            <a:r>
              <a:rPr lang="en-US" sz="2400" dirty="0" err="1"/>
              <a:t>dan</a:t>
            </a:r>
            <a:r>
              <a:rPr lang="en-US" sz="2400" dirty="0"/>
              <a:t> </a:t>
            </a:r>
            <a:r>
              <a:rPr lang="en-US" sz="2400" dirty="0" err="1"/>
              <a:t>demikian</a:t>
            </a:r>
            <a:r>
              <a:rPr lang="en-US" sz="2400" dirty="0"/>
              <a:t> </a:t>
            </a:r>
            <a:r>
              <a:rPr lang="en-US" sz="2400" dirty="0" err="1"/>
              <a:t>Itulah</a:t>
            </a:r>
            <a:r>
              <a:rPr lang="en-US" sz="2400" dirty="0"/>
              <a:t> yang </a:t>
            </a:r>
            <a:r>
              <a:rPr lang="en-US" sz="2400" dirty="0" err="1"/>
              <a:t>diperintahkan</a:t>
            </a:r>
            <a:r>
              <a:rPr lang="en-US" sz="2400" dirty="0"/>
              <a:t> </a:t>
            </a:r>
            <a:r>
              <a:rPr lang="en-US" sz="2400" dirty="0" err="1"/>
              <a:t>kepadaku</a:t>
            </a:r>
            <a:r>
              <a:rPr lang="en-US" sz="2400" dirty="0"/>
              <a:t> </a:t>
            </a:r>
            <a:r>
              <a:rPr lang="en-US" sz="2400" dirty="0" err="1"/>
              <a:t>dan</a:t>
            </a:r>
            <a:r>
              <a:rPr lang="en-US" sz="2400" dirty="0"/>
              <a:t> </a:t>
            </a:r>
            <a:r>
              <a:rPr lang="en-US" sz="2400" dirty="0" err="1"/>
              <a:t>aku</a:t>
            </a:r>
            <a:r>
              <a:rPr lang="en-US" sz="2400" dirty="0"/>
              <a:t> </a:t>
            </a:r>
            <a:r>
              <a:rPr lang="en-US" sz="2400" dirty="0" err="1"/>
              <a:t>adalah</a:t>
            </a:r>
            <a:r>
              <a:rPr lang="en-US" sz="2400" dirty="0"/>
              <a:t> </a:t>
            </a:r>
            <a:r>
              <a:rPr lang="en-US" sz="2400" dirty="0" err="1"/>
              <a:t>orang</a:t>
            </a:r>
            <a:r>
              <a:rPr lang="en-US" sz="2400" dirty="0"/>
              <a:t> yang </a:t>
            </a:r>
            <a:r>
              <a:rPr lang="en-US" sz="2400" dirty="0" err="1"/>
              <a:t>pertama</a:t>
            </a:r>
            <a:r>
              <a:rPr lang="en-US" sz="2400" dirty="0"/>
              <a:t>-tama </a:t>
            </a:r>
            <a:r>
              <a:rPr lang="en-US" sz="2400" dirty="0" err="1"/>
              <a:t>menyerahkan</a:t>
            </a:r>
            <a:r>
              <a:rPr lang="en-US" sz="2400" dirty="0"/>
              <a:t> </a:t>
            </a:r>
            <a:r>
              <a:rPr lang="en-US" sz="2400" dirty="0" err="1"/>
              <a:t>diri</a:t>
            </a:r>
            <a:r>
              <a:rPr lang="en-US" sz="2400" dirty="0"/>
              <a:t> (</a:t>
            </a:r>
            <a:r>
              <a:rPr lang="en-US" sz="2400" dirty="0" err="1"/>
              <a:t>kepada</a:t>
            </a:r>
            <a:r>
              <a:rPr lang="en-US" sz="2400" dirty="0"/>
              <a:t> Allah)".</a:t>
            </a: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normAutofit fontScale="90000"/>
          </a:bodyPr>
          <a:lstStyle/>
          <a:p>
            <a:r>
              <a:rPr lang="en-US" b="1" dirty="0" smtClean="0"/>
              <a:t>1. ORANG-ORANG YANG BERTAUBAT</a:t>
            </a:r>
            <a:endParaRPr lang="en-US" b="1" dirty="0"/>
          </a:p>
        </p:txBody>
      </p:sp>
      <p:sp>
        <p:nvSpPr>
          <p:cNvPr id="3" name="Content Placeholder 2"/>
          <p:cNvSpPr>
            <a:spLocks noGrp="1"/>
          </p:cNvSpPr>
          <p:nvPr>
            <p:ph idx="1"/>
          </p:nvPr>
        </p:nvSpPr>
        <p:spPr>
          <a:xfrm>
            <a:off x="457200" y="1295400"/>
            <a:ext cx="8229600" cy="4830763"/>
          </a:xfrm>
        </p:spPr>
        <p:txBody>
          <a:bodyPr>
            <a:normAutofit fontScale="85000" lnSpcReduction="20000"/>
          </a:bodyPr>
          <a:lstStyle/>
          <a:p>
            <a:pPr>
              <a:buNone/>
            </a:pPr>
            <a:r>
              <a:rPr lang="en-US" dirty="0" smtClean="0"/>
              <a:t>Al-</a:t>
            </a:r>
            <a:r>
              <a:rPr lang="en-US" dirty="0" err="1" smtClean="0"/>
              <a:t>Baqarah</a:t>
            </a:r>
            <a:r>
              <a:rPr lang="en-US" dirty="0" smtClean="0"/>
              <a:t> 222</a:t>
            </a:r>
          </a:p>
          <a:p>
            <a:pPr>
              <a:buNone/>
            </a:pPr>
            <a:r>
              <a:rPr lang="ar-SA" b="1" dirty="0"/>
              <a:t> وَيَسْأَلُونَكَ عَنِ الْمَحِيضِ قُلْ هُوَ أَذًى فَاعْتَزِلُوا النِّسَاءَ فِي الْمَحِيضِ وَلَا تَقْرَبُوهُنَّ حَتَّى يَطْهُرْنَ فَإِذَا تَطَهَّرْنَ فَأْتُوهُنَّ مِنْ حَيْثُ أَمَرَكُمُ اللَّهُ إِنَّ اللَّهَ يُحِبُّ التَّوَّابِينَ وَيُحِبُّ الْمُتَطَهِّرِينَ</a:t>
            </a:r>
            <a:endParaRPr lang="en-US" dirty="0"/>
          </a:p>
          <a:p>
            <a:pPr>
              <a:buNone/>
            </a:pPr>
            <a:r>
              <a:rPr lang="en-US" dirty="0" smtClean="0"/>
              <a:t>222. </a:t>
            </a:r>
            <a:r>
              <a:rPr lang="en-US" dirty="0" err="1" smtClean="0"/>
              <a:t>Mereka</a:t>
            </a:r>
            <a:r>
              <a:rPr lang="en-US" dirty="0" smtClean="0"/>
              <a:t> </a:t>
            </a:r>
            <a:r>
              <a:rPr lang="en-US" dirty="0" err="1" smtClean="0"/>
              <a:t>bertanya</a:t>
            </a:r>
            <a:r>
              <a:rPr lang="en-US" dirty="0" smtClean="0"/>
              <a:t> </a:t>
            </a:r>
            <a:r>
              <a:rPr lang="en-US" dirty="0" err="1" smtClean="0"/>
              <a:t>kepadamu</a:t>
            </a:r>
            <a:r>
              <a:rPr lang="en-US" dirty="0" smtClean="0"/>
              <a:t> </a:t>
            </a:r>
            <a:r>
              <a:rPr lang="en-US" dirty="0" err="1" smtClean="0"/>
              <a:t>tentang</a:t>
            </a:r>
            <a:r>
              <a:rPr lang="en-US" dirty="0" smtClean="0"/>
              <a:t> </a:t>
            </a:r>
            <a:r>
              <a:rPr lang="en-US" dirty="0" err="1" smtClean="0"/>
              <a:t>haidh</a:t>
            </a:r>
            <a:r>
              <a:rPr lang="en-US" dirty="0" smtClean="0"/>
              <a:t>. </a:t>
            </a:r>
            <a:r>
              <a:rPr lang="en-US" dirty="0" err="1" smtClean="0"/>
              <a:t>Katakanlah</a:t>
            </a:r>
            <a:r>
              <a:rPr lang="en-US" dirty="0" smtClean="0"/>
              <a:t>: "</a:t>
            </a:r>
            <a:r>
              <a:rPr lang="en-US" dirty="0" err="1" smtClean="0"/>
              <a:t>Haidh</a:t>
            </a:r>
            <a:r>
              <a:rPr lang="en-US" dirty="0" smtClean="0"/>
              <a:t> </a:t>
            </a:r>
            <a:r>
              <a:rPr lang="en-US" dirty="0" err="1" smtClean="0"/>
              <a:t>itu</a:t>
            </a:r>
            <a:r>
              <a:rPr lang="en-US" dirty="0" smtClean="0"/>
              <a:t> </a:t>
            </a:r>
            <a:r>
              <a:rPr lang="en-US" dirty="0" err="1" smtClean="0"/>
              <a:t>adalah</a:t>
            </a:r>
            <a:r>
              <a:rPr lang="en-US" dirty="0" smtClean="0"/>
              <a:t> </a:t>
            </a:r>
            <a:r>
              <a:rPr lang="en-US" dirty="0" err="1" smtClean="0"/>
              <a:t>suatu</a:t>
            </a:r>
            <a:r>
              <a:rPr lang="en-US" dirty="0" smtClean="0"/>
              <a:t> </a:t>
            </a:r>
            <a:r>
              <a:rPr lang="en-US" dirty="0" err="1" smtClean="0"/>
              <a:t>kotoran</a:t>
            </a:r>
            <a:r>
              <a:rPr lang="en-US" dirty="0" smtClean="0"/>
              <a:t>." </a:t>
            </a:r>
            <a:r>
              <a:rPr lang="en-US" dirty="0" err="1" smtClean="0"/>
              <a:t>Oleh</a:t>
            </a:r>
            <a:r>
              <a:rPr lang="en-US" dirty="0" smtClean="0"/>
              <a:t> </a:t>
            </a:r>
            <a:r>
              <a:rPr lang="en-US" dirty="0" err="1" smtClean="0"/>
              <a:t>sebab</a:t>
            </a:r>
            <a:r>
              <a:rPr lang="en-US" dirty="0" smtClean="0"/>
              <a:t> </a:t>
            </a:r>
            <a:r>
              <a:rPr lang="en-US" dirty="0" err="1" smtClean="0"/>
              <a:t>itu</a:t>
            </a:r>
            <a:r>
              <a:rPr lang="en-US" dirty="0" smtClean="0"/>
              <a:t> </a:t>
            </a:r>
            <a:r>
              <a:rPr lang="en-US" dirty="0" err="1" smtClean="0"/>
              <a:t>hendaklah</a:t>
            </a:r>
            <a:r>
              <a:rPr lang="en-US" dirty="0" smtClean="0"/>
              <a:t> </a:t>
            </a:r>
            <a:r>
              <a:rPr lang="en-US" dirty="0" err="1" smtClean="0"/>
              <a:t>kamu</a:t>
            </a:r>
            <a:r>
              <a:rPr lang="en-US" dirty="0" smtClean="0"/>
              <a:t> </a:t>
            </a:r>
            <a:r>
              <a:rPr lang="en-US" dirty="0" err="1" smtClean="0"/>
              <a:t>menjauhkan</a:t>
            </a:r>
            <a:r>
              <a:rPr lang="en-US" dirty="0" smtClean="0"/>
              <a:t> </a:t>
            </a:r>
            <a:r>
              <a:rPr lang="en-US" dirty="0" err="1" smtClean="0"/>
              <a:t>diri</a:t>
            </a:r>
            <a:r>
              <a:rPr lang="en-US" b="1" baseline="30000" dirty="0" smtClean="0"/>
              <a:t>[137]</a:t>
            </a:r>
            <a:r>
              <a:rPr lang="en-US" dirty="0" smtClean="0"/>
              <a:t> </a:t>
            </a:r>
            <a:r>
              <a:rPr lang="en-US" dirty="0" err="1" smtClean="0"/>
              <a:t>dari</a:t>
            </a:r>
            <a:r>
              <a:rPr lang="en-US" dirty="0" smtClean="0"/>
              <a:t> </a:t>
            </a:r>
            <a:r>
              <a:rPr lang="en-US" dirty="0" err="1" smtClean="0"/>
              <a:t>wanita</a:t>
            </a:r>
            <a:r>
              <a:rPr lang="en-US" dirty="0" smtClean="0"/>
              <a:t> </a:t>
            </a:r>
            <a:r>
              <a:rPr lang="en-US" dirty="0" err="1" smtClean="0"/>
              <a:t>di</a:t>
            </a:r>
            <a:r>
              <a:rPr lang="en-US" dirty="0" smtClean="0"/>
              <a:t> </a:t>
            </a:r>
            <a:r>
              <a:rPr lang="en-US" dirty="0" err="1" smtClean="0"/>
              <a:t>waktu</a:t>
            </a:r>
            <a:r>
              <a:rPr lang="en-US" dirty="0" smtClean="0"/>
              <a:t> </a:t>
            </a:r>
            <a:r>
              <a:rPr lang="en-US" dirty="0" err="1" smtClean="0"/>
              <a:t>haidh</a:t>
            </a:r>
            <a:r>
              <a:rPr lang="en-US" dirty="0" smtClean="0"/>
              <a:t>; </a:t>
            </a:r>
            <a:r>
              <a:rPr lang="en-US" dirty="0" err="1" smtClean="0"/>
              <a:t>dan</a:t>
            </a:r>
            <a:r>
              <a:rPr lang="en-US" dirty="0" smtClean="0"/>
              <a:t> </a:t>
            </a:r>
            <a:r>
              <a:rPr lang="en-US" dirty="0" err="1" smtClean="0"/>
              <a:t>janganlah</a:t>
            </a:r>
            <a:r>
              <a:rPr lang="en-US" dirty="0" smtClean="0"/>
              <a:t> </a:t>
            </a:r>
            <a:r>
              <a:rPr lang="en-US" dirty="0" err="1" smtClean="0"/>
              <a:t>kamu</a:t>
            </a:r>
            <a:r>
              <a:rPr lang="en-US" dirty="0" smtClean="0"/>
              <a:t> </a:t>
            </a:r>
            <a:r>
              <a:rPr lang="en-US" dirty="0" err="1" smtClean="0"/>
              <a:t>mendekati</a:t>
            </a:r>
            <a:r>
              <a:rPr lang="en-US" dirty="0" smtClean="0"/>
              <a:t> </a:t>
            </a:r>
            <a:r>
              <a:rPr lang="en-US" dirty="0" err="1" smtClean="0"/>
              <a:t>mereka</a:t>
            </a:r>
            <a:r>
              <a:rPr lang="en-US" dirty="0" smtClean="0"/>
              <a:t>, </a:t>
            </a:r>
            <a:r>
              <a:rPr lang="en-US" dirty="0" err="1" smtClean="0"/>
              <a:t>sebelum</a:t>
            </a:r>
            <a:r>
              <a:rPr lang="en-US" dirty="0" smtClean="0"/>
              <a:t> </a:t>
            </a:r>
            <a:r>
              <a:rPr lang="en-US" dirty="0" err="1" smtClean="0"/>
              <a:t>mereka</a:t>
            </a:r>
            <a:r>
              <a:rPr lang="en-US" dirty="0" smtClean="0"/>
              <a:t> </a:t>
            </a:r>
            <a:r>
              <a:rPr lang="en-US" dirty="0" err="1" smtClean="0"/>
              <a:t>suci</a:t>
            </a:r>
            <a:r>
              <a:rPr lang="en-US" b="1" baseline="30000" dirty="0" smtClean="0"/>
              <a:t>[138]</a:t>
            </a:r>
            <a:r>
              <a:rPr lang="en-US" dirty="0" smtClean="0"/>
              <a:t>. </a:t>
            </a:r>
            <a:r>
              <a:rPr lang="en-US" dirty="0" err="1" smtClean="0"/>
              <a:t>Apabila</a:t>
            </a:r>
            <a:r>
              <a:rPr lang="en-US" dirty="0" smtClean="0"/>
              <a:t> </a:t>
            </a:r>
            <a:r>
              <a:rPr lang="en-US" dirty="0" err="1" smtClean="0"/>
              <a:t>mereka</a:t>
            </a:r>
            <a:r>
              <a:rPr lang="en-US" dirty="0" smtClean="0"/>
              <a:t> </a:t>
            </a:r>
            <a:r>
              <a:rPr lang="en-US" dirty="0" err="1" smtClean="0"/>
              <a:t>telah</a:t>
            </a:r>
            <a:r>
              <a:rPr lang="en-US" dirty="0" smtClean="0"/>
              <a:t> </a:t>
            </a:r>
            <a:r>
              <a:rPr lang="en-US" dirty="0" err="1" smtClean="0"/>
              <a:t>suci</a:t>
            </a:r>
            <a:r>
              <a:rPr lang="en-US" dirty="0" smtClean="0"/>
              <a:t>, </a:t>
            </a:r>
            <a:r>
              <a:rPr lang="en-US" dirty="0" err="1" smtClean="0"/>
              <a:t>maka</a:t>
            </a:r>
            <a:r>
              <a:rPr lang="en-US" dirty="0" smtClean="0"/>
              <a:t> </a:t>
            </a:r>
            <a:r>
              <a:rPr lang="en-US" dirty="0" err="1" smtClean="0"/>
              <a:t>campurilah</a:t>
            </a:r>
            <a:r>
              <a:rPr lang="en-US" dirty="0" smtClean="0"/>
              <a:t> </a:t>
            </a:r>
            <a:r>
              <a:rPr lang="en-US" dirty="0" err="1" smtClean="0"/>
              <a:t>mereka</a:t>
            </a:r>
            <a:r>
              <a:rPr lang="en-US" dirty="0" smtClean="0"/>
              <a:t> </a:t>
            </a:r>
            <a:r>
              <a:rPr lang="en-US" dirty="0" err="1" smtClean="0"/>
              <a:t>itu</a:t>
            </a:r>
            <a:r>
              <a:rPr lang="en-US" dirty="0" smtClean="0"/>
              <a:t> </a:t>
            </a:r>
            <a:r>
              <a:rPr lang="en-US" dirty="0" err="1" smtClean="0"/>
              <a:t>di</a:t>
            </a:r>
            <a:r>
              <a:rPr lang="en-US" dirty="0" smtClean="0"/>
              <a:t> </a:t>
            </a:r>
            <a:r>
              <a:rPr lang="en-US" dirty="0" err="1" smtClean="0"/>
              <a:t>tempat</a:t>
            </a:r>
            <a:r>
              <a:rPr lang="en-US" dirty="0" smtClean="0"/>
              <a:t> yang </a:t>
            </a:r>
            <a:r>
              <a:rPr lang="en-US" dirty="0" err="1" smtClean="0"/>
              <a:t>diperintahkan</a:t>
            </a:r>
            <a:r>
              <a:rPr lang="en-US" dirty="0" smtClean="0"/>
              <a:t> Allah </a:t>
            </a:r>
            <a:r>
              <a:rPr lang="en-US" dirty="0" err="1" smtClean="0"/>
              <a:t>kepadamu</a:t>
            </a:r>
            <a:r>
              <a:rPr lang="en-US" dirty="0" smtClean="0"/>
              <a:t>. </a:t>
            </a:r>
            <a:r>
              <a:rPr lang="en-US" sz="3800" b="1" dirty="0" err="1" smtClean="0"/>
              <a:t>Sesungguhnya</a:t>
            </a:r>
            <a:r>
              <a:rPr lang="en-US" sz="3800" b="1" dirty="0" smtClean="0"/>
              <a:t> Allah </a:t>
            </a:r>
            <a:r>
              <a:rPr lang="en-US" sz="3800" b="1" dirty="0" err="1" smtClean="0"/>
              <a:t>menyukai</a:t>
            </a:r>
            <a:r>
              <a:rPr lang="en-US" sz="3800" b="1" dirty="0" smtClean="0"/>
              <a:t> </a:t>
            </a:r>
            <a:r>
              <a:rPr lang="en-US" sz="3800" b="1" dirty="0" err="1" smtClean="0"/>
              <a:t>orang-orang</a:t>
            </a:r>
            <a:r>
              <a:rPr lang="en-US" sz="3800" b="1" dirty="0" smtClean="0"/>
              <a:t> yang </a:t>
            </a:r>
            <a:r>
              <a:rPr lang="en-US" sz="3800" b="1" dirty="0" err="1" smtClean="0"/>
              <a:t>bertaubat</a:t>
            </a:r>
            <a:r>
              <a:rPr lang="en-US" sz="3800" b="1" dirty="0" smtClean="0"/>
              <a:t> </a:t>
            </a:r>
            <a:r>
              <a:rPr lang="en-US" dirty="0" err="1" smtClean="0"/>
              <a:t>dan</a:t>
            </a:r>
            <a:r>
              <a:rPr lang="en-US" dirty="0" smtClean="0"/>
              <a:t> </a:t>
            </a:r>
            <a:r>
              <a:rPr lang="en-US" dirty="0" err="1" smtClean="0"/>
              <a:t>menyukai</a:t>
            </a:r>
            <a:r>
              <a:rPr lang="en-US" dirty="0" smtClean="0"/>
              <a:t> </a:t>
            </a:r>
            <a:r>
              <a:rPr lang="en-US" dirty="0" err="1" smtClean="0"/>
              <a:t>orang-orang</a:t>
            </a:r>
            <a:r>
              <a:rPr lang="en-US" dirty="0" smtClean="0"/>
              <a:t> yang </a:t>
            </a:r>
            <a:r>
              <a:rPr lang="en-US" dirty="0" err="1" smtClean="0"/>
              <a:t>mensucikan</a:t>
            </a:r>
            <a:r>
              <a:rPr lang="en-US" dirty="0" smtClean="0"/>
              <a:t> </a:t>
            </a:r>
            <a:r>
              <a:rPr lang="en-US" dirty="0" err="1" smtClean="0"/>
              <a:t>diri</a:t>
            </a:r>
            <a:r>
              <a:rPr lang="en-US" dirty="0" smtClean="0"/>
              <a:t>. </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2. ORANG YANG BERSATU</a:t>
            </a:r>
            <a:endParaRPr lang="en-US" b="1" dirty="0"/>
          </a:p>
        </p:txBody>
      </p:sp>
      <p:sp>
        <p:nvSpPr>
          <p:cNvPr id="3" name="Content Placeholder 2"/>
          <p:cNvSpPr>
            <a:spLocks noGrp="1"/>
          </p:cNvSpPr>
          <p:nvPr>
            <p:ph idx="1"/>
          </p:nvPr>
        </p:nvSpPr>
        <p:spPr/>
        <p:txBody>
          <a:bodyPr>
            <a:normAutofit/>
          </a:bodyPr>
          <a:lstStyle/>
          <a:p>
            <a:pPr>
              <a:buNone/>
            </a:pPr>
            <a:r>
              <a:rPr lang="en-US" sz="3600" b="1" dirty="0" err="1" smtClean="0"/>
              <a:t>Shaff</a:t>
            </a:r>
            <a:r>
              <a:rPr lang="en-US" sz="3600" b="1" dirty="0" smtClean="0"/>
              <a:t> 4</a:t>
            </a:r>
          </a:p>
          <a:p>
            <a:pPr algn="r">
              <a:buNone/>
            </a:pPr>
            <a:r>
              <a:rPr lang="ar-SA" b="1" dirty="0"/>
              <a:t>إِنَّ اللَّهَ يُحِبُّ الَّذِينَ يُقَاتِلُونَ فِي سَبِيلِهِ صَفًّا كَأَنَّهُمْ بُنْيَانٌ مَرْصُوصٌ</a:t>
            </a:r>
            <a:endParaRPr lang="en-US" dirty="0"/>
          </a:p>
          <a:p>
            <a:pPr>
              <a:buNone/>
            </a:pPr>
            <a:r>
              <a:rPr lang="en-US" dirty="0" smtClean="0"/>
              <a:t>4. </a:t>
            </a:r>
            <a:r>
              <a:rPr lang="en-US" dirty="0" err="1" smtClean="0"/>
              <a:t>Sesungguhnya</a:t>
            </a:r>
            <a:r>
              <a:rPr lang="en-US" dirty="0" smtClean="0"/>
              <a:t> </a:t>
            </a:r>
            <a:r>
              <a:rPr lang="en-US" sz="3600" b="1" dirty="0" smtClean="0"/>
              <a:t>Allah </a:t>
            </a:r>
            <a:r>
              <a:rPr lang="en-US" sz="3600" b="1" dirty="0" err="1" smtClean="0"/>
              <a:t>menyukai</a:t>
            </a:r>
            <a:r>
              <a:rPr lang="en-US" sz="3600" b="1" dirty="0" smtClean="0"/>
              <a:t> </a:t>
            </a:r>
            <a:r>
              <a:rPr lang="en-US" sz="3600" b="1" dirty="0" err="1" smtClean="0"/>
              <a:t>orang</a:t>
            </a:r>
            <a:r>
              <a:rPr lang="en-US" sz="3600" b="1" dirty="0" smtClean="0"/>
              <a:t> </a:t>
            </a:r>
            <a:r>
              <a:rPr lang="en-US" dirty="0" smtClean="0"/>
              <a:t>yang </a:t>
            </a:r>
            <a:r>
              <a:rPr lang="en-US" dirty="0" err="1" smtClean="0"/>
              <a:t>berperang</a:t>
            </a:r>
            <a:r>
              <a:rPr lang="en-US" dirty="0" smtClean="0"/>
              <a:t> </a:t>
            </a:r>
            <a:r>
              <a:rPr lang="en-US" dirty="0" err="1" smtClean="0"/>
              <a:t>dijalan-Nya</a:t>
            </a:r>
            <a:r>
              <a:rPr lang="en-US" dirty="0" smtClean="0"/>
              <a:t> </a:t>
            </a:r>
            <a:r>
              <a:rPr lang="en-US" sz="3600" b="1" dirty="0" err="1" smtClean="0"/>
              <a:t>dalam</a:t>
            </a:r>
            <a:r>
              <a:rPr lang="en-US" sz="3600" b="1" dirty="0" smtClean="0"/>
              <a:t> </a:t>
            </a:r>
            <a:r>
              <a:rPr lang="en-US" sz="3600" b="1" dirty="0" err="1" smtClean="0"/>
              <a:t>barisan</a:t>
            </a:r>
            <a:r>
              <a:rPr lang="en-US" sz="3600" b="1" dirty="0" smtClean="0"/>
              <a:t> yang </a:t>
            </a:r>
            <a:r>
              <a:rPr lang="en-US" sz="3600" b="1" dirty="0" err="1" smtClean="0"/>
              <a:t>teratur</a:t>
            </a:r>
            <a:r>
              <a:rPr lang="en-US" dirty="0" smtClean="0"/>
              <a:t> </a:t>
            </a:r>
            <a:r>
              <a:rPr lang="en-US" dirty="0" err="1" smtClean="0"/>
              <a:t>seakan-akan</a:t>
            </a:r>
            <a:r>
              <a:rPr lang="en-US" dirty="0" smtClean="0"/>
              <a:t> </a:t>
            </a:r>
            <a:r>
              <a:rPr lang="en-US" dirty="0" err="1" smtClean="0"/>
              <a:t>mereka</a:t>
            </a:r>
            <a:r>
              <a:rPr lang="en-US" dirty="0" smtClean="0"/>
              <a:t> </a:t>
            </a:r>
            <a:r>
              <a:rPr lang="en-US" dirty="0" err="1" smtClean="0"/>
              <a:t>seperti</a:t>
            </a:r>
            <a:r>
              <a:rPr lang="en-US" dirty="0" smtClean="0"/>
              <a:t> </a:t>
            </a:r>
            <a:r>
              <a:rPr lang="en-US" dirty="0" err="1" smtClean="0"/>
              <a:t>suatu</a:t>
            </a:r>
            <a:r>
              <a:rPr lang="en-US" dirty="0" smtClean="0"/>
              <a:t> </a:t>
            </a:r>
            <a:r>
              <a:rPr lang="en-US" dirty="0" err="1" smtClean="0"/>
              <a:t>bangunan</a:t>
            </a:r>
            <a:r>
              <a:rPr lang="en-US" dirty="0" smtClean="0"/>
              <a:t> yang </a:t>
            </a:r>
            <a:r>
              <a:rPr lang="en-US" dirty="0" err="1" smtClean="0"/>
              <a:t>tersusun</a:t>
            </a:r>
            <a:r>
              <a:rPr lang="en-US" dirty="0" smtClean="0"/>
              <a:t> </a:t>
            </a:r>
            <a:r>
              <a:rPr lang="en-US" dirty="0" err="1" smtClean="0"/>
              <a:t>kokoh</a:t>
            </a:r>
            <a:r>
              <a:rPr lang="en-US" dirty="0" smtClean="0"/>
              <a:t>. </a:t>
            </a:r>
            <a:br>
              <a:rPr lang="en-US" dirty="0" smtClean="0"/>
            </a:br>
            <a:endParaRPr lang="en-US" dirty="0" smtClean="0"/>
          </a:p>
          <a:p>
            <a:pPr>
              <a:buNone/>
            </a:pP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3. ORANG-ORANG YANG SABAR</a:t>
            </a:r>
            <a:endParaRPr lang="en-US" b="1" dirty="0"/>
          </a:p>
        </p:txBody>
      </p:sp>
      <p:sp>
        <p:nvSpPr>
          <p:cNvPr id="3" name="Content Placeholder 2"/>
          <p:cNvSpPr>
            <a:spLocks noGrp="1"/>
          </p:cNvSpPr>
          <p:nvPr>
            <p:ph idx="1"/>
          </p:nvPr>
        </p:nvSpPr>
        <p:spPr/>
        <p:txBody>
          <a:bodyPr>
            <a:normAutofit fontScale="92500" lnSpcReduction="20000"/>
          </a:bodyPr>
          <a:lstStyle/>
          <a:p>
            <a:pPr>
              <a:buNone/>
            </a:pPr>
            <a:r>
              <a:rPr lang="en-US" sz="3500" b="1" dirty="0" smtClean="0"/>
              <a:t>Ali </a:t>
            </a:r>
            <a:r>
              <a:rPr lang="en-US" sz="3500" b="1" dirty="0" err="1" smtClean="0"/>
              <a:t>Imran</a:t>
            </a:r>
            <a:r>
              <a:rPr lang="en-US" sz="3500" b="1" dirty="0" smtClean="0"/>
              <a:t> 146</a:t>
            </a:r>
          </a:p>
          <a:p>
            <a:pPr algn="r">
              <a:buNone/>
            </a:pPr>
            <a:r>
              <a:rPr lang="ar-SA" b="1" dirty="0"/>
              <a:t>وَكَأَيِّنْ مِنْ نَبِيٍّ قَاتَلَ مَعَهُ رِبِّيُّونَ كَثِيرٌ فَمَا وَهَنُوا لِمَا أَصَابَهُمْ فِي سَبِيلِ اللَّهِ وَمَا ضَعُفُوا وَمَا اسْتَكَانُوا وَاللَّهُ يُحِبُّ الصَّابِرِينَ</a:t>
            </a:r>
            <a:endParaRPr lang="en-US" dirty="0"/>
          </a:p>
          <a:p>
            <a:pPr>
              <a:buNone/>
            </a:pPr>
            <a:r>
              <a:rPr lang="en-US" dirty="0" smtClean="0"/>
              <a:t>146. Dan </a:t>
            </a:r>
            <a:r>
              <a:rPr lang="en-US" dirty="0" err="1" smtClean="0"/>
              <a:t>berapa</a:t>
            </a:r>
            <a:r>
              <a:rPr lang="en-US" dirty="0" smtClean="0"/>
              <a:t> </a:t>
            </a:r>
            <a:r>
              <a:rPr lang="en-US" dirty="0" err="1" smtClean="0"/>
              <a:t>banyaknya</a:t>
            </a:r>
            <a:r>
              <a:rPr lang="en-US" dirty="0" smtClean="0"/>
              <a:t> </a:t>
            </a:r>
            <a:r>
              <a:rPr lang="en-US" dirty="0" err="1" smtClean="0"/>
              <a:t>nabi</a:t>
            </a:r>
            <a:r>
              <a:rPr lang="en-US" dirty="0" smtClean="0"/>
              <a:t> yang </a:t>
            </a:r>
            <a:r>
              <a:rPr lang="en-US" dirty="0" err="1" smtClean="0"/>
              <a:t>berperang</a:t>
            </a:r>
            <a:r>
              <a:rPr lang="en-US" dirty="0" smtClean="0"/>
              <a:t> </a:t>
            </a:r>
            <a:r>
              <a:rPr lang="en-US" dirty="0" err="1" smtClean="0"/>
              <a:t>bersama-sama</a:t>
            </a:r>
            <a:r>
              <a:rPr lang="en-US" dirty="0" smtClean="0"/>
              <a:t> </a:t>
            </a:r>
            <a:r>
              <a:rPr lang="en-US" dirty="0" err="1" smtClean="0"/>
              <a:t>mereka</a:t>
            </a:r>
            <a:r>
              <a:rPr lang="en-US" dirty="0" smtClean="0"/>
              <a:t> </a:t>
            </a:r>
            <a:r>
              <a:rPr lang="en-US" dirty="0" err="1" smtClean="0"/>
              <a:t>sejumlah</a:t>
            </a:r>
            <a:r>
              <a:rPr lang="en-US" dirty="0" smtClean="0"/>
              <a:t> </a:t>
            </a:r>
            <a:r>
              <a:rPr lang="en-US" dirty="0" err="1" smtClean="0"/>
              <a:t>besar</a:t>
            </a:r>
            <a:r>
              <a:rPr lang="en-US" dirty="0" smtClean="0"/>
              <a:t> </a:t>
            </a:r>
            <a:r>
              <a:rPr lang="en-US" dirty="0" err="1" smtClean="0"/>
              <a:t>dari</a:t>
            </a:r>
            <a:r>
              <a:rPr lang="en-US" dirty="0" smtClean="0"/>
              <a:t> </a:t>
            </a:r>
            <a:r>
              <a:rPr lang="en-US" dirty="0" err="1" smtClean="0"/>
              <a:t>pengikut</a:t>
            </a:r>
            <a:r>
              <a:rPr lang="en-US" dirty="0" smtClean="0"/>
              <a:t> (</a:t>
            </a:r>
            <a:r>
              <a:rPr lang="en-US" dirty="0" err="1" smtClean="0"/>
              <a:t>nya</a:t>
            </a:r>
            <a:r>
              <a:rPr lang="en-US" dirty="0" smtClean="0"/>
              <a:t>) yang </a:t>
            </a:r>
            <a:r>
              <a:rPr lang="en-US" dirty="0" err="1" smtClean="0"/>
              <a:t>bertakwa</a:t>
            </a:r>
            <a:r>
              <a:rPr lang="en-US" dirty="0" smtClean="0"/>
              <a:t>. </a:t>
            </a:r>
            <a:r>
              <a:rPr lang="en-US" dirty="0" err="1" smtClean="0"/>
              <a:t>Mereka</a:t>
            </a:r>
            <a:r>
              <a:rPr lang="en-US" dirty="0" smtClean="0"/>
              <a:t> </a:t>
            </a:r>
            <a:r>
              <a:rPr lang="en-US" dirty="0" err="1" smtClean="0"/>
              <a:t>tidak</a:t>
            </a:r>
            <a:r>
              <a:rPr lang="en-US" dirty="0" smtClean="0"/>
              <a:t> </a:t>
            </a:r>
            <a:r>
              <a:rPr lang="en-US" dirty="0" err="1" smtClean="0"/>
              <a:t>menjadi</a:t>
            </a:r>
            <a:r>
              <a:rPr lang="en-US" dirty="0" smtClean="0"/>
              <a:t> </a:t>
            </a:r>
            <a:r>
              <a:rPr lang="en-US" dirty="0" err="1" smtClean="0"/>
              <a:t>lemah</a:t>
            </a:r>
            <a:r>
              <a:rPr lang="en-US" dirty="0" smtClean="0"/>
              <a:t> </a:t>
            </a:r>
            <a:r>
              <a:rPr lang="en-US" dirty="0" err="1" smtClean="0"/>
              <a:t>karena</a:t>
            </a:r>
            <a:r>
              <a:rPr lang="en-US" dirty="0" smtClean="0"/>
              <a:t> </a:t>
            </a:r>
            <a:r>
              <a:rPr lang="en-US" dirty="0" err="1" smtClean="0"/>
              <a:t>bencana</a:t>
            </a:r>
            <a:r>
              <a:rPr lang="en-US" dirty="0" smtClean="0"/>
              <a:t> yang </a:t>
            </a:r>
            <a:r>
              <a:rPr lang="en-US" dirty="0" err="1" smtClean="0"/>
              <a:t>menimpa</a:t>
            </a:r>
            <a:r>
              <a:rPr lang="en-US" dirty="0" smtClean="0"/>
              <a:t> </a:t>
            </a:r>
            <a:r>
              <a:rPr lang="en-US" dirty="0" err="1" smtClean="0"/>
              <a:t>mereka</a:t>
            </a:r>
            <a:r>
              <a:rPr lang="en-US" dirty="0" smtClean="0"/>
              <a:t> </a:t>
            </a:r>
            <a:r>
              <a:rPr lang="en-US" dirty="0" err="1" smtClean="0"/>
              <a:t>di</a:t>
            </a:r>
            <a:r>
              <a:rPr lang="en-US" dirty="0" smtClean="0"/>
              <a:t> </a:t>
            </a:r>
            <a:r>
              <a:rPr lang="en-US" dirty="0" err="1" smtClean="0"/>
              <a:t>jalan</a:t>
            </a:r>
            <a:r>
              <a:rPr lang="en-US" dirty="0" smtClean="0"/>
              <a:t> Allah, </a:t>
            </a:r>
            <a:r>
              <a:rPr lang="en-US" dirty="0" err="1" smtClean="0"/>
              <a:t>dan</a:t>
            </a:r>
            <a:r>
              <a:rPr lang="en-US" dirty="0" smtClean="0"/>
              <a:t> </a:t>
            </a:r>
            <a:r>
              <a:rPr lang="en-US" dirty="0" err="1" smtClean="0"/>
              <a:t>tidak</a:t>
            </a:r>
            <a:r>
              <a:rPr lang="en-US" dirty="0" smtClean="0"/>
              <a:t> </a:t>
            </a:r>
            <a:r>
              <a:rPr lang="en-US" dirty="0" err="1" smtClean="0"/>
              <a:t>lesu</a:t>
            </a:r>
            <a:r>
              <a:rPr lang="en-US" dirty="0" smtClean="0"/>
              <a:t> </a:t>
            </a:r>
            <a:r>
              <a:rPr lang="en-US" dirty="0" err="1" smtClean="0"/>
              <a:t>dan</a:t>
            </a:r>
            <a:r>
              <a:rPr lang="en-US" dirty="0" smtClean="0"/>
              <a:t> </a:t>
            </a:r>
            <a:r>
              <a:rPr lang="en-US" dirty="0" err="1" smtClean="0"/>
              <a:t>tidak</a:t>
            </a:r>
            <a:r>
              <a:rPr lang="en-US" dirty="0" smtClean="0"/>
              <a:t> (pula) </a:t>
            </a:r>
            <a:r>
              <a:rPr lang="en-US" dirty="0" err="1" smtClean="0"/>
              <a:t>menyerah</a:t>
            </a:r>
            <a:r>
              <a:rPr lang="en-US" dirty="0" smtClean="0"/>
              <a:t> (</a:t>
            </a:r>
            <a:r>
              <a:rPr lang="en-US" dirty="0" err="1" smtClean="0"/>
              <a:t>kepada</a:t>
            </a:r>
            <a:r>
              <a:rPr lang="en-US" dirty="0" smtClean="0"/>
              <a:t> </a:t>
            </a:r>
            <a:r>
              <a:rPr lang="en-US" dirty="0" err="1" smtClean="0"/>
              <a:t>musuh</a:t>
            </a:r>
            <a:r>
              <a:rPr lang="en-US" dirty="0" smtClean="0"/>
              <a:t>). </a:t>
            </a:r>
            <a:r>
              <a:rPr lang="en-US" sz="3900" b="1" dirty="0" smtClean="0"/>
              <a:t>Allah </a:t>
            </a:r>
            <a:r>
              <a:rPr lang="en-US" sz="3900" b="1" dirty="0" err="1" smtClean="0"/>
              <a:t>menyukai</a:t>
            </a:r>
            <a:r>
              <a:rPr lang="en-US" sz="3900" b="1" dirty="0" smtClean="0"/>
              <a:t> </a:t>
            </a:r>
            <a:r>
              <a:rPr lang="en-US" sz="3900" b="1" dirty="0" err="1" smtClean="0"/>
              <a:t>orang-orang</a:t>
            </a:r>
            <a:r>
              <a:rPr lang="en-US" sz="3900" b="1" dirty="0" smtClean="0"/>
              <a:t> yang </a:t>
            </a:r>
            <a:r>
              <a:rPr lang="en-US" sz="3900" b="1" dirty="0" err="1" smtClean="0"/>
              <a:t>sabar</a:t>
            </a:r>
            <a:r>
              <a:rPr lang="en-US" sz="3900" b="1" dirty="0" smtClean="0"/>
              <a:t>. </a:t>
            </a:r>
            <a:r>
              <a:rPr lang="en-US" dirty="0" smtClean="0"/>
              <a:t/>
            </a:r>
            <a:br>
              <a:rPr lang="en-US" dirty="0" smtClean="0"/>
            </a:b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4. ORANG YANG BERTAWAKKAL</a:t>
            </a:r>
            <a:endParaRPr lang="en-US" b="1" dirty="0"/>
          </a:p>
        </p:txBody>
      </p:sp>
      <p:sp>
        <p:nvSpPr>
          <p:cNvPr id="3" name="Content Placeholder 2"/>
          <p:cNvSpPr>
            <a:spLocks noGrp="1"/>
          </p:cNvSpPr>
          <p:nvPr>
            <p:ph idx="1"/>
          </p:nvPr>
        </p:nvSpPr>
        <p:spPr>
          <a:xfrm>
            <a:off x="457200" y="1295400"/>
            <a:ext cx="8382000" cy="5181600"/>
          </a:xfrm>
        </p:spPr>
        <p:txBody>
          <a:bodyPr>
            <a:noAutofit/>
          </a:bodyPr>
          <a:lstStyle/>
          <a:p>
            <a:pPr>
              <a:buNone/>
            </a:pPr>
            <a:r>
              <a:rPr lang="en-US" sz="2800" b="1" dirty="0" smtClean="0"/>
              <a:t>Ali </a:t>
            </a:r>
            <a:r>
              <a:rPr lang="en-US" sz="2800" b="1" dirty="0" err="1" smtClean="0"/>
              <a:t>Imran</a:t>
            </a:r>
            <a:r>
              <a:rPr lang="en-US" sz="2800" b="1" dirty="0" smtClean="0"/>
              <a:t> 159</a:t>
            </a:r>
          </a:p>
          <a:p>
            <a:pPr algn="r">
              <a:buNone/>
            </a:pPr>
            <a:r>
              <a:rPr lang="ar-SA" sz="2400" b="1" dirty="0"/>
              <a:t>فَبِمَا رَحْمَةٍ مِنَ اللَّهِ لِنْتَ لَهُمْ وَلَوْ كُنْتَ فَظًّا غَلِيظَ الْقَلْبِ لَانْفَضُّوا مِنْ حَوْلِكَ فَاعْفُ عَنْهُمْ وَاسْتَغْفِرْ لَهُمْ وَشَاوِرْهُمْ فِي الْأَمْرِ فَإِذَا عَزَمْتَ فَتَوَكَّلْ عَلَى اللَّهِ إِنَّ اللَّهَ يُحِبُّ الْمُتَوَكِّلِينَ</a:t>
            </a:r>
            <a:endParaRPr lang="en-US" sz="2400" dirty="0"/>
          </a:p>
          <a:p>
            <a:pPr>
              <a:buNone/>
            </a:pPr>
            <a:r>
              <a:rPr lang="en-US" sz="2400" dirty="0" smtClean="0"/>
              <a:t>159. </a:t>
            </a:r>
            <a:r>
              <a:rPr lang="en-US" sz="2400" dirty="0" err="1" smtClean="0"/>
              <a:t>Maka</a:t>
            </a:r>
            <a:r>
              <a:rPr lang="en-US" sz="2400" dirty="0" smtClean="0"/>
              <a:t> </a:t>
            </a:r>
            <a:r>
              <a:rPr lang="en-US" sz="2400" dirty="0" err="1" smtClean="0"/>
              <a:t>disebabkan</a:t>
            </a:r>
            <a:r>
              <a:rPr lang="en-US" sz="2400" dirty="0" smtClean="0"/>
              <a:t> </a:t>
            </a:r>
            <a:r>
              <a:rPr lang="en-US" sz="2400" dirty="0" err="1" smtClean="0"/>
              <a:t>rahmat</a:t>
            </a:r>
            <a:r>
              <a:rPr lang="en-US" sz="2400" dirty="0" smtClean="0"/>
              <a:t> </a:t>
            </a:r>
            <a:r>
              <a:rPr lang="en-US" sz="2400" dirty="0" err="1" smtClean="0"/>
              <a:t>dari</a:t>
            </a:r>
            <a:r>
              <a:rPr lang="en-US" sz="2400" dirty="0" smtClean="0"/>
              <a:t> Allah-</a:t>
            </a:r>
            <a:r>
              <a:rPr lang="en-US" sz="2400" dirty="0" err="1" smtClean="0"/>
              <a:t>lah</a:t>
            </a:r>
            <a:r>
              <a:rPr lang="en-US" sz="2400" dirty="0" smtClean="0"/>
              <a:t> </a:t>
            </a:r>
            <a:r>
              <a:rPr lang="en-US" sz="2400" dirty="0" err="1" smtClean="0"/>
              <a:t>kamu</a:t>
            </a:r>
            <a:r>
              <a:rPr lang="en-US" sz="2400" dirty="0" smtClean="0"/>
              <a:t> </a:t>
            </a:r>
            <a:r>
              <a:rPr lang="en-US" sz="2400" dirty="0" err="1" smtClean="0"/>
              <a:t>berlaku</a:t>
            </a:r>
            <a:r>
              <a:rPr lang="en-US" sz="2400" dirty="0" smtClean="0"/>
              <a:t> </a:t>
            </a:r>
            <a:r>
              <a:rPr lang="en-US" sz="2400" dirty="0" err="1" smtClean="0"/>
              <a:t>lemah</a:t>
            </a:r>
            <a:r>
              <a:rPr lang="en-US" sz="2400" dirty="0" smtClean="0"/>
              <a:t> </a:t>
            </a:r>
            <a:r>
              <a:rPr lang="en-US" sz="2400" dirty="0" err="1" smtClean="0"/>
              <a:t>lembut</a:t>
            </a:r>
            <a:r>
              <a:rPr lang="en-US" sz="2400" dirty="0" smtClean="0"/>
              <a:t> </a:t>
            </a:r>
            <a:r>
              <a:rPr lang="en-US" sz="2400" dirty="0" err="1" smtClean="0"/>
              <a:t>terhadap</a:t>
            </a:r>
            <a:r>
              <a:rPr lang="en-US" sz="2400" dirty="0" smtClean="0"/>
              <a:t> </a:t>
            </a:r>
            <a:r>
              <a:rPr lang="en-US" sz="2400" dirty="0" err="1" smtClean="0"/>
              <a:t>mereka</a:t>
            </a:r>
            <a:r>
              <a:rPr lang="en-US" sz="2400" dirty="0" smtClean="0"/>
              <a:t>. </a:t>
            </a:r>
            <a:r>
              <a:rPr lang="en-US" sz="2400" dirty="0" err="1" smtClean="0"/>
              <a:t>Sekiranya</a:t>
            </a:r>
            <a:r>
              <a:rPr lang="en-US" sz="2400" dirty="0" smtClean="0"/>
              <a:t> </a:t>
            </a:r>
            <a:r>
              <a:rPr lang="en-US" sz="2400" dirty="0" err="1" smtClean="0"/>
              <a:t>kamu</a:t>
            </a:r>
            <a:r>
              <a:rPr lang="en-US" sz="2400" dirty="0" smtClean="0"/>
              <a:t> </a:t>
            </a:r>
            <a:r>
              <a:rPr lang="en-US" sz="2400" dirty="0" err="1" smtClean="0"/>
              <a:t>bersikap</a:t>
            </a:r>
            <a:r>
              <a:rPr lang="en-US" sz="2400" dirty="0" smtClean="0"/>
              <a:t> </a:t>
            </a:r>
            <a:r>
              <a:rPr lang="en-US" sz="2400" dirty="0" err="1" smtClean="0"/>
              <a:t>keras</a:t>
            </a:r>
            <a:r>
              <a:rPr lang="en-US" sz="2400" dirty="0" smtClean="0"/>
              <a:t> </a:t>
            </a:r>
            <a:r>
              <a:rPr lang="en-US" sz="2400" dirty="0" err="1" smtClean="0"/>
              <a:t>lagi</a:t>
            </a:r>
            <a:r>
              <a:rPr lang="en-US" sz="2400" dirty="0" smtClean="0"/>
              <a:t> </a:t>
            </a:r>
            <a:r>
              <a:rPr lang="en-US" sz="2400" dirty="0" err="1" smtClean="0"/>
              <a:t>berhati</a:t>
            </a:r>
            <a:r>
              <a:rPr lang="en-US" sz="2400" dirty="0" smtClean="0"/>
              <a:t> </a:t>
            </a:r>
            <a:r>
              <a:rPr lang="en-US" sz="2400" dirty="0" err="1" smtClean="0"/>
              <a:t>kasar</a:t>
            </a:r>
            <a:r>
              <a:rPr lang="en-US" sz="2400" dirty="0" smtClean="0"/>
              <a:t>, </a:t>
            </a:r>
            <a:r>
              <a:rPr lang="en-US" sz="2400" dirty="0" err="1" smtClean="0"/>
              <a:t>tentulah</a:t>
            </a:r>
            <a:r>
              <a:rPr lang="en-US" sz="2400" dirty="0" smtClean="0"/>
              <a:t> </a:t>
            </a:r>
            <a:r>
              <a:rPr lang="en-US" sz="2400" dirty="0" err="1" smtClean="0"/>
              <a:t>mereka</a:t>
            </a:r>
            <a:r>
              <a:rPr lang="en-US" sz="2400" dirty="0" smtClean="0"/>
              <a:t> </a:t>
            </a:r>
            <a:r>
              <a:rPr lang="en-US" sz="2400" dirty="0" err="1" smtClean="0"/>
              <a:t>menjauhkan</a:t>
            </a:r>
            <a:r>
              <a:rPr lang="en-US" sz="2400" dirty="0" smtClean="0"/>
              <a:t> </a:t>
            </a:r>
            <a:r>
              <a:rPr lang="en-US" sz="2400" dirty="0" err="1" smtClean="0"/>
              <a:t>diri</a:t>
            </a:r>
            <a:r>
              <a:rPr lang="en-US" sz="2400" dirty="0" smtClean="0"/>
              <a:t> </a:t>
            </a:r>
            <a:r>
              <a:rPr lang="en-US" sz="2400" dirty="0" err="1" smtClean="0"/>
              <a:t>dari</a:t>
            </a:r>
            <a:r>
              <a:rPr lang="en-US" sz="2400" dirty="0" smtClean="0"/>
              <a:t> </a:t>
            </a:r>
            <a:r>
              <a:rPr lang="en-US" sz="2400" dirty="0" err="1" smtClean="0"/>
              <a:t>sekelilingmu</a:t>
            </a:r>
            <a:r>
              <a:rPr lang="en-US" sz="2400" dirty="0" smtClean="0"/>
              <a:t>. </a:t>
            </a:r>
            <a:r>
              <a:rPr lang="en-US" sz="2400" dirty="0" err="1" smtClean="0"/>
              <a:t>Karena</a:t>
            </a:r>
            <a:r>
              <a:rPr lang="en-US" sz="2400" dirty="0" smtClean="0"/>
              <a:t> </a:t>
            </a:r>
            <a:r>
              <a:rPr lang="en-US" sz="2400" dirty="0" err="1" smtClean="0"/>
              <a:t>itu</a:t>
            </a:r>
            <a:r>
              <a:rPr lang="en-US" sz="2400" dirty="0" smtClean="0"/>
              <a:t> </a:t>
            </a:r>
            <a:r>
              <a:rPr lang="en-US" sz="2400" dirty="0" err="1" smtClean="0"/>
              <a:t>ma'afkanlah</a:t>
            </a:r>
            <a:r>
              <a:rPr lang="en-US" sz="2400" dirty="0" smtClean="0"/>
              <a:t> </a:t>
            </a:r>
            <a:r>
              <a:rPr lang="en-US" sz="2400" dirty="0" err="1" smtClean="0"/>
              <a:t>mereka</a:t>
            </a:r>
            <a:r>
              <a:rPr lang="en-US" sz="2400" dirty="0" smtClean="0"/>
              <a:t>, </a:t>
            </a:r>
            <a:r>
              <a:rPr lang="en-US" sz="2400" dirty="0" err="1" smtClean="0"/>
              <a:t>mohonkanlah</a:t>
            </a:r>
            <a:r>
              <a:rPr lang="en-US" sz="2400" dirty="0" smtClean="0"/>
              <a:t> </a:t>
            </a:r>
            <a:r>
              <a:rPr lang="en-US" sz="2400" dirty="0" err="1" smtClean="0"/>
              <a:t>ampun</a:t>
            </a:r>
            <a:r>
              <a:rPr lang="en-US" sz="2400" dirty="0" smtClean="0"/>
              <a:t> </a:t>
            </a:r>
            <a:r>
              <a:rPr lang="en-US" sz="2400" dirty="0" err="1" smtClean="0"/>
              <a:t>bagi</a:t>
            </a:r>
            <a:r>
              <a:rPr lang="en-US" sz="2400" dirty="0" smtClean="0"/>
              <a:t> </a:t>
            </a:r>
            <a:r>
              <a:rPr lang="en-US" sz="2400" dirty="0" err="1" smtClean="0"/>
              <a:t>mereka</a:t>
            </a:r>
            <a:r>
              <a:rPr lang="en-US" sz="2400" dirty="0" smtClean="0"/>
              <a:t>, </a:t>
            </a:r>
            <a:r>
              <a:rPr lang="en-US" sz="2400" dirty="0" err="1" smtClean="0"/>
              <a:t>dan</a:t>
            </a:r>
            <a:r>
              <a:rPr lang="en-US" sz="2400" dirty="0" smtClean="0"/>
              <a:t> </a:t>
            </a:r>
            <a:r>
              <a:rPr lang="en-US" sz="2400" dirty="0" err="1" smtClean="0"/>
              <a:t>bermusyawaratlah</a:t>
            </a:r>
            <a:r>
              <a:rPr lang="en-US" sz="2400" dirty="0" smtClean="0"/>
              <a:t> </a:t>
            </a:r>
            <a:r>
              <a:rPr lang="en-US" sz="2400" dirty="0" err="1" smtClean="0"/>
              <a:t>dengan</a:t>
            </a:r>
            <a:r>
              <a:rPr lang="en-US" sz="2400" dirty="0" smtClean="0"/>
              <a:t> </a:t>
            </a:r>
            <a:r>
              <a:rPr lang="en-US" sz="2400" dirty="0" err="1" smtClean="0"/>
              <a:t>mereka</a:t>
            </a:r>
            <a:r>
              <a:rPr lang="en-US" sz="2400" dirty="0" smtClean="0"/>
              <a:t> </a:t>
            </a:r>
            <a:r>
              <a:rPr lang="en-US" sz="2400" dirty="0" err="1" smtClean="0"/>
              <a:t>dalam</a:t>
            </a:r>
            <a:r>
              <a:rPr lang="en-US" sz="2400" dirty="0" smtClean="0"/>
              <a:t> </a:t>
            </a:r>
            <a:r>
              <a:rPr lang="en-US" sz="2400" dirty="0" err="1" smtClean="0"/>
              <a:t>urusan</a:t>
            </a:r>
            <a:r>
              <a:rPr lang="en-US" sz="2400" dirty="0" smtClean="0"/>
              <a:t> </a:t>
            </a:r>
            <a:r>
              <a:rPr lang="en-US" sz="2400" dirty="0" err="1" smtClean="0"/>
              <a:t>itu</a:t>
            </a:r>
            <a:r>
              <a:rPr lang="en-US" sz="2400" b="1" baseline="30000" dirty="0" smtClean="0"/>
              <a:t>[246]</a:t>
            </a:r>
            <a:r>
              <a:rPr lang="en-US" sz="2400" dirty="0" smtClean="0"/>
              <a:t>. </a:t>
            </a:r>
            <a:r>
              <a:rPr lang="en-US" sz="2400" dirty="0" err="1" smtClean="0"/>
              <a:t>Kemudian</a:t>
            </a:r>
            <a:r>
              <a:rPr lang="en-US" sz="2400" dirty="0" smtClean="0"/>
              <a:t> </a:t>
            </a:r>
            <a:r>
              <a:rPr lang="en-US" sz="2400" dirty="0" err="1" smtClean="0"/>
              <a:t>apabila</a:t>
            </a:r>
            <a:r>
              <a:rPr lang="en-US" sz="2400" dirty="0" smtClean="0"/>
              <a:t> </a:t>
            </a:r>
            <a:r>
              <a:rPr lang="en-US" sz="2400" dirty="0" err="1" smtClean="0"/>
              <a:t>kamu</a:t>
            </a:r>
            <a:r>
              <a:rPr lang="en-US" sz="2400" dirty="0" smtClean="0"/>
              <a:t> </a:t>
            </a:r>
            <a:r>
              <a:rPr lang="en-US" sz="2400" dirty="0" err="1" smtClean="0"/>
              <a:t>telah</a:t>
            </a:r>
            <a:r>
              <a:rPr lang="en-US" sz="2400" dirty="0" smtClean="0"/>
              <a:t> </a:t>
            </a:r>
            <a:r>
              <a:rPr lang="en-US" sz="2400" dirty="0" err="1" smtClean="0"/>
              <a:t>membulatkan</a:t>
            </a:r>
            <a:r>
              <a:rPr lang="en-US" sz="2400" dirty="0" smtClean="0"/>
              <a:t> </a:t>
            </a:r>
            <a:r>
              <a:rPr lang="en-US" sz="2400" dirty="0" err="1" smtClean="0"/>
              <a:t>tekad</a:t>
            </a:r>
            <a:r>
              <a:rPr lang="en-US" sz="2400" dirty="0" smtClean="0"/>
              <a:t>, </a:t>
            </a:r>
            <a:r>
              <a:rPr lang="en-US" sz="2400" dirty="0" err="1" smtClean="0"/>
              <a:t>maka</a:t>
            </a:r>
            <a:r>
              <a:rPr lang="en-US" sz="2400" dirty="0" smtClean="0"/>
              <a:t> </a:t>
            </a:r>
            <a:r>
              <a:rPr lang="en-US" sz="2400" dirty="0" err="1" smtClean="0"/>
              <a:t>bertawakkallah</a:t>
            </a:r>
            <a:r>
              <a:rPr lang="en-US" sz="2400" dirty="0" smtClean="0"/>
              <a:t> </a:t>
            </a:r>
            <a:r>
              <a:rPr lang="en-US" sz="2400" dirty="0" err="1" smtClean="0"/>
              <a:t>kepada</a:t>
            </a:r>
            <a:r>
              <a:rPr lang="en-US" sz="2400" dirty="0" smtClean="0"/>
              <a:t> Allah. </a:t>
            </a:r>
            <a:r>
              <a:rPr lang="en-US" sz="2800" b="1" dirty="0" err="1" smtClean="0"/>
              <a:t>Sesungguhnya</a:t>
            </a:r>
            <a:r>
              <a:rPr lang="en-US" sz="2800" b="1" dirty="0" smtClean="0"/>
              <a:t> Allah </a:t>
            </a:r>
            <a:r>
              <a:rPr lang="en-US" sz="2800" b="1" dirty="0" err="1" smtClean="0"/>
              <a:t>menyukai</a:t>
            </a:r>
            <a:r>
              <a:rPr lang="en-US" sz="2800" b="1" dirty="0" smtClean="0"/>
              <a:t> </a:t>
            </a:r>
            <a:r>
              <a:rPr lang="en-US" sz="2800" b="1" dirty="0" err="1" smtClean="0"/>
              <a:t>orang-orang</a:t>
            </a:r>
            <a:r>
              <a:rPr lang="en-US" sz="2800" b="1" dirty="0" smtClean="0"/>
              <a:t> yang </a:t>
            </a:r>
            <a:r>
              <a:rPr lang="en-US" sz="2800" b="1" dirty="0" err="1" smtClean="0"/>
              <a:t>bertawakkal</a:t>
            </a:r>
            <a:r>
              <a:rPr lang="en-US" sz="2800" b="1" dirty="0" smtClean="0"/>
              <a:t> </a:t>
            </a:r>
            <a:r>
              <a:rPr lang="en-US" sz="2800" b="1" dirty="0" err="1" smtClean="0"/>
              <a:t>kepada-Nya</a:t>
            </a:r>
            <a:r>
              <a:rPr lang="en-US" sz="2800" b="1" dirty="0" smtClean="0"/>
              <a:t>. </a:t>
            </a:r>
            <a:br>
              <a:rPr lang="en-US" sz="2800" b="1" dirty="0" smtClean="0"/>
            </a:br>
            <a:endParaRPr lang="en-US" sz="2800" b="1"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868362"/>
          </a:xfrm>
        </p:spPr>
        <p:txBody>
          <a:bodyPr/>
          <a:lstStyle/>
          <a:p>
            <a:r>
              <a:rPr lang="en-US" b="1" dirty="0" smtClean="0"/>
              <a:t>5. ORANG-ORANG YANG BERSUCI</a:t>
            </a:r>
            <a:endParaRPr lang="en-US" b="1" dirty="0"/>
          </a:p>
        </p:txBody>
      </p:sp>
      <p:sp>
        <p:nvSpPr>
          <p:cNvPr id="3" name="Content Placeholder 2"/>
          <p:cNvSpPr>
            <a:spLocks noGrp="1"/>
          </p:cNvSpPr>
          <p:nvPr>
            <p:ph idx="1"/>
          </p:nvPr>
        </p:nvSpPr>
        <p:spPr>
          <a:xfrm>
            <a:off x="457200" y="1295400"/>
            <a:ext cx="8229600" cy="4830763"/>
          </a:xfrm>
        </p:spPr>
        <p:txBody>
          <a:bodyPr>
            <a:normAutofit fontScale="85000" lnSpcReduction="20000"/>
          </a:bodyPr>
          <a:lstStyle/>
          <a:p>
            <a:pPr>
              <a:buNone/>
            </a:pPr>
            <a:r>
              <a:rPr lang="en-US" sz="3800" b="1" dirty="0" smtClean="0"/>
              <a:t>a) Al-</a:t>
            </a:r>
            <a:r>
              <a:rPr lang="en-US" sz="3800" b="1" dirty="0" err="1" smtClean="0"/>
              <a:t>Baqarah</a:t>
            </a:r>
            <a:r>
              <a:rPr lang="en-US" sz="3800" b="1" dirty="0" smtClean="0"/>
              <a:t> 222</a:t>
            </a:r>
          </a:p>
          <a:p>
            <a:pPr>
              <a:buNone/>
            </a:pPr>
            <a:r>
              <a:rPr lang="ar-SA" b="1" dirty="0"/>
              <a:t> وَيَسْأَلُونَكَ عَنِ الْمَحِيضِ قُلْ هُوَ أَذًى فَاعْتَزِلُوا النِّسَاءَ فِي الْمَحِيضِ وَلَا تَقْرَبُوهُنَّ حَتَّى يَطْهُرْنَ فَإِذَا تَطَهَّرْنَ فَأْتُوهُنَّ مِنْ حَيْثُ أَمَرَكُمُ اللَّهُ إِنَّ اللَّهَ يُحِبُّ التَّوَّابِينَ وَيُحِبُّ الْمُتَطَهِّرِينَ</a:t>
            </a:r>
            <a:endParaRPr lang="en-US" dirty="0"/>
          </a:p>
          <a:p>
            <a:pPr>
              <a:buNone/>
            </a:pPr>
            <a:r>
              <a:rPr lang="en-US" dirty="0" smtClean="0"/>
              <a:t>222. </a:t>
            </a:r>
            <a:r>
              <a:rPr lang="en-US" dirty="0" err="1" smtClean="0"/>
              <a:t>Mereka</a:t>
            </a:r>
            <a:r>
              <a:rPr lang="en-US" dirty="0" smtClean="0"/>
              <a:t> </a:t>
            </a:r>
            <a:r>
              <a:rPr lang="en-US" dirty="0" err="1" smtClean="0"/>
              <a:t>bertanya</a:t>
            </a:r>
            <a:r>
              <a:rPr lang="en-US" dirty="0" smtClean="0"/>
              <a:t> </a:t>
            </a:r>
            <a:r>
              <a:rPr lang="en-US" dirty="0" err="1" smtClean="0"/>
              <a:t>kepadamu</a:t>
            </a:r>
            <a:r>
              <a:rPr lang="en-US" dirty="0" smtClean="0"/>
              <a:t> </a:t>
            </a:r>
            <a:r>
              <a:rPr lang="en-US" dirty="0" err="1" smtClean="0"/>
              <a:t>tentang</a:t>
            </a:r>
            <a:r>
              <a:rPr lang="en-US" dirty="0" smtClean="0"/>
              <a:t> </a:t>
            </a:r>
            <a:r>
              <a:rPr lang="en-US" dirty="0" err="1" smtClean="0"/>
              <a:t>haidh</a:t>
            </a:r>
            <a:r>
              <a:rPr lang="en-US" dirty="0" smtClean="0"/>
              <a:t>. </a:t>
            </a:r>
            <a:r>
              <a:rPr lang="en-US" dirty="0" err="1" smtClean="0"/>
              <a:t>Katakanlah</a:t>
            </a:r>
            <a:r>
              <a:rPr lang="en-US" dirty="0" smtClean="0"/>
              <a:t>: "</a:t>
            </a:r>
            <a:r>
              <a:rPr lang="en-US" dirty="0" err="1" smtClean="0"/>
              <a:t>Haidh</a:t>
            </a:r>
            <a:r>
              <a:rPr lang="en-US" dirty="0" smtClean="0"/>
              <a:t> </a:t>
            </a:r>
            <a:r>
              <a:rPr lang="en-US" dirty="0" err="1" smtClean="0"/>
              <a:t>itu</a:t>
            </a:r>
            <a:r>
              <a:rPr lang="en-US" dirty="0" smtClean="0"/>
              <a:t> </a:t>
            </a:r>
            <a:r>
              <a:rPr lang="en-US" dirty="0" err="1" smtClean="0"/>
              <a:t>adalah</a:t>
            </a:r>
            <a:r>
              <a:rPr lang="en-US" dirty="0" smtClean="0"/>
              <a:t> </a:t>
            </a:r>
            <a:r>
              <a:rPr lang="en-US" dirty="0" err="1" smtClean="0"/>
              <a:t>suatu</a:t>
            </a:r>
            <a:r>
              <a:rPr lang="en-US" dirty="0" smtClean="0"/>
              <a:t> </a:t>
            </a:r>
            <a:r>
              <a:rPr lang="en-US" dirty="0" err="1" smtClean="0"/>
              <a:t>kotoran</a:t>
            </a:r>
            <a:r>
              <a:rPr lang="en-US" dirty="0" smtClean="0"/>
              <a:t>." </a:t>
            </a:r>
            <a:r>
              <a:rPr lang="en-US" dirty="0" err="1" smtClean="0"/>
              <a:t>Oleh</a:t>
            </a:r>
            <a:r>
              <a:rPr lang="en-US" dirty="0" smtClean="0"/>
              <a:t> </a:t>
            </a:r>
            <a:r>
              <a:rPr lang="en-US" dirty="0" err="1" smtClean="0"/>
              <a:t>sebab</a:t>
            </a:r>
            <a:r>
              <a:rPr lang="en-US" dirty="0" smtClean="0"/>
              <a:t> </a:t>
            </a:r>
            <a:r>
              <a:rPr lang="en-US" dirty="0" err="1" smtClean="0"/>
              <a:t>itu</a:t>
            </a:r>
            <a:r>
              <a:rPr lang="en-US" dirty="0" smtClean="0"/>
              <a:t> </a:t>
            </a:r>
            <a:r>
              <a:rPr lang="en-US" dirty="0" err="1" smtClean="0"/>
              <a:t>hendaklah</a:t>
            </a:r>
            <a:r>
              <a:rPr lang="en-US" dirty="0" smtClean="0"/>
              <a:t> </a:t>
            </a:r>
            <a:r>
              <a:rPr lang="en-US" dirty="0" err="1" smtClean="0"/>
              <a:t>kamu</a:t>
            </a:r>
            <a:r>
              <a:rPr lang="en-US" dirty="0" smtClean="0"/>
              <a:t> </a:t>
            </a:r>
            <a:r>
              <a:rPr lang="en-US" dirty="0" err="1" smtClean="0"/>
              <a:t>menjauhkan</a:t>
            </a:r>
            <a:r>
              <a:rPr lang="en-US" dirty="0" smtClean="0"/>
              <a:t> </a:t>
            </a:r>
            <a:r>
              <a:rPr lang="en-US" dirty="0" err="1" smtClean="0"/>
              <a:t>diri</a:t>
            </a:r>
            <a:r>
              <a:rPr lang="en-US" b="1" baseline="30000" dirty="0" smtClean="0"/>
              <a:t>[137]</a:t>
            </a:r>
            <a:r>
              <a:rPr lang="en-US" dirty="0" smtClean="0"/>
              <a:t> </a:t>
            </a:r>
            <a:r>
              <a:rPr lang="en-US" dirty="0" err="1" smtClean="0"/>
              <a:t>dari</a:t>
            </a:r>
            <a:r>
              <a:rPr lang="en-US" dirty="0" smtClean="0"/>
              <a:t> </a:t>
            </a:r>
            <a:r>
              <a:rPr lang="en-US" dirty="0" err="1" smtClean="0"/>
              <a:t>wanita</a:t>
            </a:r>
            <a:r>
              <a:rPr lang="en-US" dirty="0" smtClean="0"/>
              <a:t> </a:t>
            </a:r>
            <a:r>
              <a:rPr lang="en-US" dirty="0" err="1" smtClean="0"/>
              <a:t>di</a:t>
            </a:r>
            <a:r>
              <a:rPr lang="en-US" dirty="0" smtClean="0"/>
              <a:t> </a:t>
            </a:r>
            <a:r>
              <a:rPr lang="en-US" dirty="0" err="1" smtClean="0"/>
              <a:t>waktu</a:t>
            </a:r>
            <a:r>
              <a:rPr lang="en-US" dirty="0" smtClean="0"/>
              <a:t> </a:t>
            </a:r>
            <a:r>
              <a:rPr lang="en-US" dirty="0" err="1" smtClean="0"/>
              <a:t>haidh</a:t>
            </a:r>
            <a:r>
              <a:rPr lang="en-US" dirty="0" smtClean="0"/>
              <a:t>; </a:t>
            </a:r>
            <a:r>
              <a:rPr lang="en-US" dirty="0" err="1" smtClean="0"/>
              <a:t>dan</a:t>
            </a:r>
            <a:r>
              <a:rPr lang="en-US" dirty="0" smtClean="0"/>
              <a:t> </a:t>
            </a:r>
            <a:r>
              <a:rPr lang="en-US" dirty="0" err="1" smtClean="0"/>
              <a:t>janganlah</a:t>
            </a:r>
            <a:r>
              <a:rPr lang="en-US" dirty="0" smtClean="0"/>
              <a:t> </a:t>
            </a:r>
            <a:r>
              <a:rPr lang="en-US" dirty="0" err="1" smtClean="0"/>
              <a:t>kamu</a:t>
            </a:r>
            <a:r>
              <a:rPr lang="en-US" dirty="0" smtClean="0"/>
              <a:t> </a:t>
            </a:r>
            <a:r>
              <a:rPr lang="en-US" dirty="0" err="1" smtClean="0"/>
              <a:t>mendekati</a:t>
            </a:r>
            <a:r>
              <a:rPr lang="en-US" dirty="0" smtClean="0"/>
              <a:t> </a:t>
            </a:r>
            <a:r>
              <a:rPr lang="en-US" dirty="0" err="1" smtClean="0"/>
              <a:t>mereka</a:t>
            </a:r>
            <a:r>
              <a:rPr lang="en-US" dirty="0" smtClean="0"/>
              <a:t>, </a:t>
            </a:r>
            <a:r>
              <a:rPr lang="en-US" dirty="0" err="1" smtClean="0"/>
              <a:t>sebelum</a:t>
            </a:r>
            <a:r>
              <a:rPr lang="en-US" dirty="0" smtClean="0"/>
              <a:t> </a:t>
            </a:r>
            <a:r>
              <a:rPr lang="en-US" dirty="0" err="1" smtClean="0"/>
              <a:t>mereka</a:t>
            </a:r>
            <a:r>
              <a:rPr lang="en-US" dirty="0" smtClean="0"/>
              <a:t> </a:t>
            </a:r>
            <a:r>
              <a:rPr lang="en-US" dirty="0" err="1" smtClean="0"/>
              <a:t>suci</a:t>
            </a:r>
            <a:r>
              <a:rPr lang="en-US" b="1" baseline="30000" dirty="0" smtClean="0"/>
              <a:t>[138]</a:t>
            </a:r>
            <a:r>
              <a:rPr lang="en-US" dirty="0" smtClean="0"/>
              <a:t>. </a:t>
            </a:r>
            <a:r>
              <a:rPr lang="en-US" dirty="0" err="1" smtClean="0"/>
              <a:t>Apabila</a:t>
            </a:r>
            <a:r>
              <a:rPr lang="en-US" dirty="0" smtClean="0"/>
              <a:t> </a:t>
            </a:r>
            <a:r>
              <a:rPr lang="en-US" dirty="0" err="1" smtClean="0"/>
              <a:t>mereka</a:t>
            </a:r>
            <a:r>
              <a:rPr lang="en-US" dirty="0" smtClean="0"/>
              <a:t> </a:t>
            </a:r>
            <a:r>
              <a:rPr lang="en-US" dirty="0" err="1" smtClean="0"/>
              <a:t>telah</a:t>
            </a:r>
            <a:r>
              <a:rPr lang="en-US" dirty="0" smtClean="0"/>
              <a:t> </a:t>
            </a:r>
            <a:r>
              <a:rPr lang="en-US" dirty="0" err="1" smtClean="0"/>
              <a:t>suci</a:t>
            </a:r>
            <a:r>
              <a:rPr lang="en-US" dirty="0" smtClean="0"/>
              <a:t>, </a:t>
            </a:r>
            <a:r>
              <a:rPr lang="en-US" dirty="0" err="1" smtClean="0"/>
              <a:t>maka</a:t>
            </a:r>
            <a:r>
              <a:rPr lang="en-US" dirty="0" smtClean="0"/>
              <a:t> </a:t>
            </a:r>
            <a:r>
              <a:rPr lang="en-US" dirty="0" err="1" smtClean="0"/>
              <a:t>campurilah</a:t>
            </a:r>
            <a:r>
              <a:rPr lang="en-US" dirty="0" smtClean="0"/>
              <a:t> </a:t>
            </a:r>
            <a:r>
              <a:rPr lang="en-US" dirty="0" err="1" smtClean="0"/>
              <a:t>mereka</a:t>
            </a:r>
            <a:r>
              <a:rPr lang="en-US" dirty="0" smtClean="0"/>
              <a:t> </a:t>
            </a:r>
            <a:r>
              <a:rPr lang="en-US" dirty="0" err="1" smtClean="0"/>
              <a:t>itu</a:t>
            </a:r>
            <a:r>
              <a:rPr lang="en-US" dirty="0" smtClean="0"/>
              <a:t> </a:t>
            </a:r>
            <a:r>
              <a:rPr lang="en-US" dirty="0" err="1" smtClean="0"/>
              <a:t>di</a:t>
            </a:r>
            <a:r>
              <a:rPr lang="en-US" dirty="0" smtClean="0"/>
              <a:t> </a:t>
            </a:r>
            <a:r>
              <a:rPr lang="en-US" dirty="0" err="1" smtClean="0"/>
              <a:t>tempat</a:t>
            </a:r>
            <a:r>
              <a:rPr lang="en-US" dirty="0" smtClean="0"/>
              <a:t> yang </a:t>
            </a:r>
            <a:r>
              <a:rPr lang="en-US" dirty="0" err="1" smtClean="0"/>
              <a:t>diperintahkan</a:t>
            </a:r>
            <a:r>
              <a:rPr lang="en-US" dirty="0" smtClean="0"/>
              <a:t> Allah </a:t>
            </a:r>
            <a:r>
              <a:rPr lang="en-US" dirty="0" err="1" smtClean="0"/>
              <a:t>kepadamu</a:t>
            </a:r>
            <a:r>
              <a:rPr lang="en-US" dirty="0" smtClean="0"/>
              <a:t>. </a:t>
            </a:r>
            <a:r>
              <a:rPr lang="en-US" dirty="0" err="1" smtClean="0"/>
              <a:t>Sesungguhnya</a:t>
            </a:r>
            <a:r>
              <a:rPr lang="en-US" dirty="0" smtClean="0"/>
              <a:t> Allah </a:t>
            </a:r>
            <a:r>
              <a:rPr lang="en-US" dirty="0" err="1" smtClean="0"/>
              <a:t>menyukai</a:t>
            </a:r>
            <a:r>
              <a:rPr lang="en-US" dirty="0" smtClean="0"/>
              <a:t> </a:t>
            </a:r>
            <a:r>
              <a:rPr lang="en-US" dirty="0" err="1" smtClean="0"/>
              <a:t>orang-orang</a:t>
            </a:r>
            <a:r>
              <a:rPr lang="en-US" dirty="0" smtClean="0"/>
              <a:t> yang </a:t>
            </a:r>
            <a:r>
              <a:rPr lang="en-US" dirty="0" err="1" smtClean="0"/>
              <a:t>bertaubat</a:t>
            </a:r>
            <a:r>
              <a:rPr lang="en-US" dirty="0" smtClean="0"/>
              <a:t> </a:t>
            </a:r>
            <a:r>
              <a:rPr lang="en-US" dirty="0" err="1" smtClean="0"/>
              <a:t>dan</a:t>
            </a:r>
            <a:r>
              <a:rPr lang="en-US" dirty="0" smtClean="0"/>
              <a:t> </a:t>
            </a:r>
            <a:r>
              <a:rPr lang="en-US" sz="3800" b="1" dirty="0" err="1" smtClean="0"/>
              <a:t>menyukai</a:t>
            </a:r>
            <a:r>
              <a:rPr lang="en-US" sz="3800" b="1" dirty="0" smtClean="0"/>
              <a:t> </a:t>
            </a:r>
            <a:r>
              <a:rPr lang="en-US" sz="3800" b="1" dirty="0" err="1" smtClean="0"/>
              <a:t>orang-orang</a:t>
            </a:r>
            <a:r>
              <a:rPr lang="en-US" sz="3800" b="1" dirty="0" smtClean="0"/>
              <a:t> yang </a:t>
            </a:r>
            <a:r>
              <a:rPr lang="en-US" sz="3800" b="1" dirty="0" err="1" smtClean="0"/>
              <a:t>mensucikan</a:t>
            </a:r>
            <a:r>
              <a:rPr lang="en-US" sz="3800" b="1" dirty="0" smtClean="0"/>
              <a:t> </a:t>
            </a:r>
            <a:r>
              <a:rPr lang="en-US" sz="3800" b="1" dirty="0" err="1" smtClean="0"/>
              <a:t>diri</a:t>
            </a:r>
            <a:r>
              <a:rPr lang="en-US" sz="3800" b="1" dirty="0" smtClean="0"/>
              <a:t>. </a:t>
            </a:r>
            <a:endParaRPr lang="en-US" sz="3800" b="1"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592763"/>
          </a:xfrm>
        </p:spPr>
        <p:txBody>
          <a:bodyPr>
            <a:normAutofit fontScale="92500"/>
          </a:bodyPr>
          <a:lstStyle/>
          <a:p>
            <a:pPr>
              <a:buNone/>
            </a:pPr>
            <a:r>
              <a:rPr lang="en-US" sz="3600" b="1" dirty="0" smtClean="0"/>
              <a:t>b) At-</a:t>
            </a:r>
            <a:r>
              <a:rPr lang="en-US" sz="3600" b="1" dirty="0" err="1" smtClean="0"/>
              <a:t>Taubah</a:t>
            </a:r>
            <a:r>
              <a:rPr lang="en-US" sz="3600" b="1" dirty="0" smtClean="0"/>
              <a:t> 108</a:t>
            </a:r>
          </a:p>
          <a:p>
            <a:pPr algn="r">
              <a:buNone/>
            </a:pPr>
            <a:r>
              <a:rPr lang="ar-SA" b="1" dirty="0"/>
              <a:t>لَا تَقُمْ فِيهِ أَبَدًا لَمَسْجِدٌ أُسِّسَ عَلَى التَّقْوَى مِنْ أَوَّلِ يَوْمٍ أَحَقُّ أَنْ تَقُومَ فِيهِ فِيهِ رِجَالٌ يُحِبُّونَ أَنْ يَتَطَهَّرُوا وَاللَّهُ يُحِبُّ الْمُطَّهِّرِينَ</a:t>
            </a:r>
            <a:endParaRPr lang="en-US" dirty="0"/>
          </a:p>
          <a:p>
            <a:pPr>
              <a:buNone/>
            </a:pPr>
            <a:r>
              <a:rPr lang="en-US" dirty="0" smtClean="0"/>
              <a:t>108. </a:t>
            </a:r>
            <a:r>
              <a:rPr lang="en-US" dirty="0" err="1" smtClean="0"/>
              <a:t>Janganlah</a:t>
            </a:r>
            <a:r>
              <a:rPr lang="en-US" dirty="0" smtClean="0"/>
              <a:t> </a:t>
            </a:r>
            <a:r>
              <a:rPr lang="en-US" dirty="0" err="1" smtClean="0"/>
              <a:t>kamu</a:t>
            </a:r>
            <a:r>
              <a:rPr lang="en-US" dirty="0" smtClean="0"/>
              <a:t> </a:t>
            </a:r>
            <a:r>
              <a:rPr lang="en-US" dirty="0" err="1" smtClean="0"/>
              <a:t>bersembahyang</a:t>
            </a:r>
            <a:r>
              <a:rPr lang="en-US" dirty="0" smtClean="0"/>
              <a:t> </a:t>
            </a:r>
            <a:r>
              <a:rPr lang="en-US" dirty="0" err="1" smtClean="0"/>
              <a:t>dalam</a:t>
            </a:r>
            <a:r>
              <a:rPr lang="en-US" dirty="0" smtClean="0"/>
              <a:t> </a:t>
            </a:r>
            <a:r>
              <a:rPr lang="en-US" dirty="0" err="1" smtClean="0"/>
              <a:t>mesjid</a:t>
            </a:r>
            <a:r>
              <a:rPr lang="en-US" dirty="0" smtClean="0"/>
              <a:t> </a:t>
            </a:r>
            <a:r>
              <a:rPr lang="en-US" dirty="0" err="1" smtClean="0"/>
              <a:t>itu</a:t>
            </a:r>
            <a:r>
              <a:rPr lang="en-US" dirty="0" smtClean="0"/>
              <a:t> </a:t>
            </a:r>
            <a:r>
              <a:rPr lang="en-US" dirty="0" err="1" smtClean="0"/>
              <a:t>selama-lamanya</a:t>
            </a:r>
            <a:r>
              <a:rPr lang="en-US" dirty="0" smtClean="0"/>
              <a:t>. </a:t>
            </a:r>
            <a:r>
              <a:rPr lang="en-US" dirty="0" err="1" smtClean="0"/>
              <a:t>Sesungguh</a:t>
            </a:r>
            <a:r>
              <a:rPr lang="en-US" dirty="0" smtClean="0"/>
              <a:t>- </a:t>
            </a:r>
            <a:r>
              <a:rPr lang="en-US" dirty="0" err="1" smtClean="0"/>
              <a:t>nya</a:t>
            </a:r>
            <a:r>
              <a:rPr lang="en-US" dirty="0" smtClean="0"/>
              <a:t> </a:t>
            </a:r>
            <a:r>
              <a:rPr lang="en-US" dirty="0" err="1" smtClean="0"/>
              <a:t>mesjid</a:t>
            </a:r>
            <a:r>
              <a:rPr lang="en-US" dirty="0" smtClean="0"/>
              <a:t> yang </a:t>
            </a:r>
            <a:r>
              <a:rPr lang="en-US" dirty="0" err="1" smtClean="0"/>
              <a:t>didirikan</a:t>
            </a:r>
            <a:r>
              <a:rPr lang="en-US" dirty="0" smtClean="0"/>
              <a:t> </a:t>
            </a:r>
            <a:r>
              <a:rPr lang="en-US" dirty="0" err="1" smtClean="0"/>
              <a:t>atas</a:t>
            </a:r>
            <a:r>
              <a:rPr lang="en-US" dirty="0" smtClean="0"/>
              <a:t> </a:t>
            </a:r>
            <a:r>
              <a:rPr lang="en-US" dirty="0" err="1" smtClean="0"/>
              <a:t>dasar</a:t>
            </a:r>
            <a:r>
              <a:rPr lang="en-US" dirty="0" smtClean="0"/>
              <a:t> </a:t>
            </a:r>
            <a:r>
              <a:rPr lang="en-US" dirty="0" err="1" smtClean="0"/>
              <a:t>taqwa</a:t>
            </a:r>
            <a:r>
              <a:rPr lang="en-US" dirty="0" smtClean="0"/>
              <a:t> (</a:t>
            </a:r>
            <a:r>
              <a:rPr lang="en-US" dirty="0" err="1" smtClean="0"/>
              <a:t>mesjid</a:t>
            </a:r>
            <a:r>
              <a:rPr lang="en-US" dirty="0" smtClean="0"/>
              <a:t> </a:t>
            </a:r>
            <a:r>
              <a:rPr lang="en-US" dirty="0" err="1" smtClean="0"/>
              <a:t>Quba</a:t>
            </a:r>
            <a:r>
              <a:rPr lang="en-US" dirty="0" smtClean="0"/>
              <a:t>), </a:t>
            </a:r>
            <a:r>
              <a:rPr lang="en-US" dirty="0" err="1" smtClean="0"/>
              <a:t>sejak</a:t>
            </a:r>
            <a:r>
              <a:rPr lang="en-US" dirty="0" smtClean="0"/>
              <a:t> </a:t>
            </a:r>
            <a:r>
              <a:rPr lang="en-US" dirty="0" err="1" smtClean="0"/>
              <a:t>hari</a:t>
            </a:r>
            <a:r>
              <a:rPr lang="en-US" dirty="0" smtClean="0"/>
              <a:t> </a:t>
            </a:r>
            <a:r>
              <a:rPr lang="en-US" dirty="0" err="1" smtClean="0"/>
              <a:t>pertama</a:t>
            </a:r>
            <a:r>
              <a:rPr lang="en-US" dirty="0" smtClean="0"/>
              <a:t> </a:t>
            </a:r>
            <a:r>
              <a:rPr lang="en-US" dirty="0" err="1" smtClean="0"/>
              <a:t>adalah</a:t>
            </a:r>
            <a:r>
              <a:rPr lang="en-US" dirty="0" smtClean="0"/>
              <a:t> </a:t>
            </a:r>
            <a:r>
              <a:rPr lang="en-US" dirty="0" err="1" smtClean="0"/>
              <a:t>lebih</a:t>
            </a:r>
            <a:r>
              <a:rPr lang="en-US" dirty="0" smtClean="0"/>
              <a:t> </a:t>
            </a:r>
            <a:r>
              <a:rPr lang="en-US" dirty="0" err="1" smtClean="0"/>
              <a:t>patut</a:t>
            </a:r>
            <a:r>
              <a:rPr lang="en-US" dirty="0" smtClean="0"/>
              <a:t> </a:t>
            </a:r>
            <a:r>
              <a:rPr lang="en-US" dirty="0" err="1" smtClean="0"/>
              <a:t>kamu</a:t>
            </a:r>
            <a:r>
              <a:rPr lang="en-US" dirty="0" smtClean="0"/>
              <a:t> </a:t>
            </a:r>
            <a:r>
              <a:rPr lang="en-US" dirty="0" err="1" smtClean="0"/>
              <a:t>sholat</a:t>
            </a:r>
            <a:r>
              <a:rPr lang="en-US" dirty="0" smtClean="0"/>
              <a:t> </a:t>
            </a:r>
            <a:r>
              <a:rPr lang="en-US" dirty="0" err="1" smtClean="0"/>
              <a:t>di</a:t>
            </a:r>
            <a:r>
              <a:rPr lang="en-US" dirty="0" smtClean="0"/>
              <a:t> </a:t>
            </a:r>
            <a:r>
              <a:rPr lang="en-US" dirty="0" err="1" smtClean="0"/>
              <a:t>dalamnya</a:t>
            </a:r>
            <a:r>
              <a:rPr lang="en-US" dirty="0" smtClean="0"/>
              <a:t>. Di </a:t>
            </a:r>
            <a:r>
              <a:rPr lang="en-US" dirty="0" err="1" smtClean="0"/>
              <a:t>dalamnya</a:t>
            </a:r>
            <a:r>
              <a:rPr lang="en-US" dirty="0" smtClean="0"/>
              <a:t> </a:t>
            </a:r>
            <a:r>
              <a:rPr lang="en-US" dirty="0" err="1" smtClean="0"/>
              <a:t>mesjid</a:t>
            </a:r>
            <a:r>
              <a:rPr lang="en-US" dirty="0" smtClean="0"/>
              <a:t> </a:t>
            </a:r>
            <a:r>
              <a:rPr lang="en-US" dirty="0" err="1" smtClean="0"/>
              <a:t>itu</a:t>
            </a:r>
            <a:r>
              <a:rPr lang="en-US" dirty="0" smtClean="0"/>
              <a:t> </a:t>
            </a:r>
            <a:r>
              <a:rPr lang="en-US" dirty="0" err="1" smtClean="0"/>
              <a:t>ada</a:t>
            </a:r>
            <a:r>
              <a:rPr lang="en-US" dirty="0" smtClean="0"/>
              <a:t> </a:t>
            </a:r>
            <a:r>
              <a:rPr lang="en-US" dirty="0" err="1" smtClean="0"/>
              <a:t>orang-orang</a:t>
            </a:r>
            <a:r>
              <a:rPr lang="en-US" dirty="0" smtClean="0"/>
              <a:t> yang </a:t>
            </a:r>
            <a:r>
              <a:rPr lang="en-US" dirty="0" err="1" smtClean="0"/>
              <a:t>ingin</a:t>
            </a:r>
            <a:r>
              <a:rPr lang="en-US" dirty="0" smtClean="0"/>
              <a:t> </a:t>
            </a:r>
            <a:r>
              <a:rPr lang="en-US" dirty="0" err="1" smtClean="0"/>
              <a:t>membersihkan</a:t>
            </a:r>
            <a:r>
              <a:rPr lang="en-US" dirty="0" smtClean="0"/>
              <a:t> </a:t>
            </a:r>
            <a:r>
              <a:rPr lang="en-US" dirty="0" err="1" smtClean="0"/>
              <a:t>diri</a:t>
            </a:r>
            <a:r>
              <a:rPr lang="en-US" dirty="0" smtClean="0"/>
              <a:t>. Dan </a:t>
            </a:r>
            <a:r>
              <a:rPr lang="en-US" dirty="0" err="1" smtClean="0"/>
              <a:t>sesungguhnya</a:t>
            </a:r>
            <a:r>
              <a:rPr lang="en-US" dirty="0" smtClean="0"/>
              <a:t> </a:t>
            </a:r>
            <a:r>
              <a:rPr lang="en-US" sz="3900" b="1" dirty="0" smtClean="0"/>
              <a:t>Allah </a:t>
            </a:r>
            <a:r>
              <a:rPr lang="en-US" sz="3900" b="1" dirty="0" err="1" smtClean="0"/>
              <a:t>menyukai</a:t>
            </a:r>
            <a:r>
              <a:rPr lang="en-US" sz="3900" b="1" dirty="0" smtClean="0"/>
              <a:t> </a:t>
            </a:r>
            <a:r>
              <a:rPr lang="en-US" sz="3900" b="1" dirty="0" err="1" smtClean="0"/>
              <a:t>orang-orang</a:t>
            </a:r>
            <a:r>
              <a:rPr lang="en-US" sz="3900" b="1" dirty="0" smtClean="0"/>
              <a:t> yang </a:t>
            </a:r>
            <a:r>
              <a:rPr lang="en-US" sz="3900" b="1" dirty="0" err="1" smtClean="0"/>
              <a:t>bersih</a:t>
            </a:r>
            <a:r>
              <a:rPr lang="en-US" sz="3900" b="1" dirty="0" smtClean="0"/>
              <a:t>. </a:t>
            </a:r>
            <a:endParaRPr lang="en-US" sz="3900" b="1"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6. ORANG-ORANG YANG BERTAKWA</a:t>
            </a:r>
            <a:endParaRPr lang="en-US" b="1" dirty="0"/>
          </a:p>
        </p:txBody>
      </p:sp>
      <p:sp>
        <p:nvSpPr>
          <p:cNvPr id="3" name="Content Placeholder 2"/>
          <p:cNvSpPr>
            <a:spLocks noGrp="1"/>
          </p:cNvSpPr>
          <p:nvPr>
            <p:ph idx="1"/>
          </p:nvPr>
        </p:nvSpPr>
        <p:spPr/>
        <p:txBody>
          <a:bodyPr/>
          <a:lstStyle/>
          <a:p>
            <a:pPr>
              <a:buNone/>
            </a:pPr>
            <a:r>
              <a:rPr lang="en-US" sz="3600" b="1" dirty="0" smtClean="0"/>
              <a:t>a) Ali </a:t>
            </a:r>
            <a:r>
              <a:rPr lang="en-US" sz="3600" b="1" dirty="0" err="1" smtClean="0"/>
              <a:t>Imran</a:t>
            </a:r>
            <a:r>
              <a:rPr lang="en-US" sz="3600" b="1" dirty="0" smtClean="0"/>
              <a:t> 76</a:t>
            </a:r>
          </a:p>
          <a:p>
            <a:pPr algn="r">
              <a:buNone/>
            </a:pPr>
            <a:r>
              <a:rPr lang="ar-SA" b="1" dirty="0"/>
              <a:t>بَلَى مَنْ أَوْفَى بِعَهْدِهِ وَاتَّقَى فَإِنَّ اللَّهَ يُحِبُّ الْمُتَّقِينَ</a:t>
            </a:r>
            <a:endParaRPr lang="en-US" dirty="0"/>
          </a:p>
          <a:p>
            <a:pPr>
              <a:buNone/>
            </a:pPr>
            <a:r>
              <a:rPr lang="en-US" dirty="0" smtClean="0"/>
              <a:t>76. (</a:t>
            </a:r>
            <a:r>
              <a:rPr lang="en-US" dirty="0" err="1" smtClean="0"/>
              <a:t>Bukan</a:t>
            </a:r>
            <a:r>
              <a:rPr lang="en-US" dirty="0" smtClean="0"/>
              <a:t> </a:t>
            </a:r>
            <a:r>
              <a:rPr lang="en-US" dirty="0" err="1" smtClean="0"/>
              <a:t>demikian</a:t>
            </a:r>
            <a:r>
              <a:rPr lang="en-US" dirty="0" smtClean="0"/>
              <a:t>), </a:t>
            </a:r>
            <a:r>
              <a:rPr lang="en-US" dirty="0" err="1" smtClean="0"/>
              <a:t>sebenarnya</a:t>
            </a:r>
            <a:r>
              <a:rPr lang="en-US" dirty="0" smtClean="0"/>
              <a:t> </a:t>
            </a:r>
            <a:r>
              <a:rPr lang="en-US" dirty="0" err="1" smtClean="0"/>
              <a:t>siapa</a:t>
            </a:r>
            <a:r>
              <a:rPr lang="en-US" dirty="0" smtClean="0"/>
              <a:t> yang </a:t>
            </a:r>
            <a:r>
              <a:rPr lang="en-US" dirty="0" err="1" smtClean="0"/>
              <a:t>menepati</a:t>
            </a:r>
            <a:r>
              <a:rPr lang="en-US" dirty="0" smtClean="0"/>
              <a:t> </a:t>
            </a:r>
            <a:r>
              <a:rPr lang="en-US" dirty="0" err="1" smtClean="0"/>
              <a:t>janji</a:t>
            </a:r>
            <a:r>
              <a:rPr lang="en-US" dirty="0" smtClean="0"/>
              <a:t> (yang </a:t>
            </a:r>
            <a:r>
              <a:rPr lang="en-US" dirty="0" err="1" smtClean="0"/>
              <a:t>dibuat</a:t>
            </a:r>
            <a:r>
              <a:rPr lang="en-US" dirty="0" smtClean="0"/>
              <a:t>)</a:t>
            </a:r>
            <a:r>
              <a:rPr lang="en-US" dirty="0" err="1" smtClean="0"/>
              <a:t>nya</a:t>
            </a:r>
            <a:r>
              <a:rPr lang="en-US" b="1" baseline="30000" dirty="0" smtClean="0"/>
              <a:t>[207]</a:t>
            </a:r>
            <a:r>
              <a:rPr lang="en-US" dirty="0" smtClean="0"/>
              <a:t> </a:t>
            </a:r>
            <a:r>
              <a:rPr lang="en-US" dirty="0" err="1" smtClean="0"/>
              <a:t>dan</a:t>
            </a:r>
            <a:r>
              <a:rPr lang="en-US" dirty="0" smtClean="0"/>
              <a:t> </a:t>
            </a:r>
            <a:r>
              <a:rPr lang="en-US" dirty="0" err="1" smtClean="0"/>
              <a:t>bertakwa</a:t>
            </a:r>
            <a:r>
              <a:rPr lang="en-US" dirty="0" smtClean="0"/>
              <a:t>, </a:t>
            </a:r>
            <a:r>
              <a:rPr lang="en-US" dirty="0" err="1" smtClean="0"/>
              <a:t>maka</a:t>
            </a:r>
            <a:r>
              <a:rPr lang="en-US" dirty="0" smtClean="0"/>
              <a:t> </a:t>
            </a:r>
            <a:r>
              <a:rPr lang="en-US" dirty="0" err="1" smtClean="0"/>
              <a:t>sesungguhnya</a:t>
            </a:r>
            <a:r>
              <a:rPr lang="en-US" dirty="0" smtClean="0"/>
              <a:t> </a:t>
            </a:r>
            <a:r>
              <a:rPr lang="en-US" sz="3600" b="1" dirty="0" smtClean="0"/>
              <a:t>Allah </a:t>
            </a:r>
            <a:r>
              <a:rPr lang="en-US" sz="3600" b="1" dirty="0" err="1" smtClean="0"/>
              <a:t>menyukai</a:t>
            </a:r>
            <a:r>
              <a:rPr lang="en-US" sz="3600" b="1" dirty="0" smtClean="0"/>
              <a:t> </a:t>
            </a:r>
            <a:r>
              <a:rPr lang="en-US" sz="3600" b="1" dirty="0" err="1" smtClean="0"/>
              <a:t>orang-orang</a:t>
            </a:r>
            <a:r>
              <a:rPr lang="en-US" sz="3600" b="1" dirty="0" smtClean="0"/>
              <a:t> yang </a:t>
            </a:r>
            <a:r>
              <a:rPr lang="en-US" sz="3600" b="1" dirty="0" err="1" smtClean="0"/>
              <a:t>bertakwa</a:t>
            </a:r>
            <a:r>
              <a:rPr lang="en-US" sz="3600" b="1" dirty="0" smtClean="0"/>
              <a:t>. </a:t>
            </a:r>
            <a:r>
              <a:rPr lang="en-US" dirty="0" smtClean="0"/>
              <a:t/>
            </a:r>
            <a:br>
              <a:rPr lang="en-US" dirty="0" smtClean="0"/>
            </a:br>
            <a:endParaRPr lang="en-US" dirty="0" smtClean="0"/>
          </a:p>
          <a:p>
            <a:pPr>
              <a:buNone/>
            </a:pPr>
            <a:endParaRPr lang="en-US" dirty="0"/>
          </a:p>
          <a:p>
            <a:pPr>
              <a:buNone/>
            </a:pPr>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150</TotalTime>
  <Words>1856</Words>
  <Application>Microsoft Office PowerPoint</Application>
  <PresentationFormat>On-screen Show (4:3)</PresentationFormat>
  <Paragraphs>108</Paragraphs>
  <Slides>25</Slides>
  <Notes>0</Notes>
  <HiddenSlides>0</HiddenSlides>
  <MMClips>0</MMClips>
  <ScaleCrop>false</ScaleCrop>
  <HeadingPairs>
    <vt:vector size="4" baseType="variant">
      <vt:variant>
        <vt:lpstr>Theme</vt:lpstr>
      </vt:variant>
      <vt:variant>
        <vt:i4>1</vt:i4>
      </vt:variant>
      <vt:variant>
        <vt:lpstr>Slide Titles</vt:lpstr>
      </vt:variant>
      <vt:variant>
        <vt:i4>25</vt:i4>
      </vt:variant>
    </vt:vector>
  </HeadingPairs>
  <TitlesOfParts>
    <vt:vector size="26" baseType="lpstr">
      <vt:lpstr>Office Theme</vt:lpstr>
      <vt:lpstr>HAMBA YANG DICINTAI ALLAH  (ORANG YANG IKHLAS)  oleh AHMAD TAUFIQ</vt:lpstr>
      <vt:lpstr>IKHLAS</vt:lpstr>
      <vt:lpstr>1. ORANG-ORANG YANG BERTAUBAT</vt:lpstr>
      <vt:lpstr>2. ORANG YANG BERSATU</vt:lpstr>
      <vt:lpstr>3. ORANG-ORANG YANG SABAR</vt:lpstr>
      <vt:lpstr>4. ORANG YANG BERTAWAKKAL</vt:lpstr>
      <vt:lpstr>5. ORANG-ORANG YANG BERSUCI</vt:lpstr>
      <vt:lpstr>Slide 8</vt:lpstr>
      <vt:lpstr>6. ORANG-ORANG YANG BERTAKWA</vt:lpstr>
      <vt:lpstr>Slide 10</vt:lpstr>
      <vt:lpstr>Slide 11</vt:lpstr>
      <vt:lpstr>7. ORANG-ORANG YANG ADIL</vt:lpstr>
      <vt:lpstr>Slide 13</vt:lpstr>
      <vt:lpstr>Slide 14</vt:lpstr>
      <vt:lpstr>8. ORANG YANG BERBUAT IHSAN</vt:lpstr>
      <vt:lpstr>Slide 16</vt:lpstr>
      <vt:lpstr>Slide 17</vt:lpstr>
      <vt:lpstr>Slide 18</vt:lpstr>
      <vt:lpstr>Slide 19</vt:lpstr>
      <vt:lpstr>Slide 20</vt:lpstr>
      <vt:lpstr>Karakteristik Orang yang Ikhlas</vt:lpstr>
      <vt:lpstr>Slide 22</vt:lpstr>
      <vt:lpstr>Slide 23</vt:lpstr>
      <vt:lpstr>Slide 24</vt:lpstr>
      <vt:lpstr>Doa Penutup</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HAMBA YANG DICINTAI ALLAH  (ORANG YANG IKHLAS)</dc:title>
  <dc:creator>User</dc:creator>
  <cp:lastModifiedBy>Personal </cp:lastModifiedBy>
  <cp:revision>14</cp:revision>
  <dcterms:created xsi:type="dcterms:W3CDTF">2013-04-04T04:23:30Z</dcterms:created>
  <dcterms:modified xsi:type="dcterms:W3CDTF">2013-04-05T01:11:33Z</dcterms:modified>
</cp:coreProperties>
</file>