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171" r:id="rId3"/>
    <p:sldId id="1172" r:id="rId4"/>
    <p:sldId id="1173" r:id="rId5"/>
    <p:sldId id="1174" r:id="rId6"/>
    <p:sldId id="1175" r:id="rId7"/>
    <p:sldId id="1176" r:id="rId8"/>
    <p:sldId id="1177" r:id="rId9"/>
    <p:sldId id="1178" r:id="rId10"/>
    <p:sldId id="1179" r:id="rId11"/>
    <p:sldId id="1180" r:id="rId12"/>
    <p:sldId id="1181" r:id="rId13"/>
    <p:sldId id="1182" r:id="rId14"/>
    <p:sldId id="1183" r:id="rId15"/>
    <p:sldId id="1184" r:id="rId16"/>
    <p:sldId id="1185" r:id="rId17"/>
    <p:sldId id="1186" r:id="rId18"/>
    <p:sldId id="1187" r:id="rId19"/>
    <p:sldId id="1188" r:id="rId20"/>
    <p:sldId id="1189" r:id="rId21"/>
    <p:sldId id="1190" r:id="rId22"/>
    <p:sldId id="1191" r:id="rId23"/>
    <p:sldId id="1192" r:id="rId24"/>
    <p:sldId id="1193" r:id="rId25"/>
    <p:sldId id="1194" r:id="rId26"/>
    <p:sldId id="1195" r:id="rId27"/>
    <p:sldId id="1196" r:id="rId28"/>
    <p:sldId id="1197" r:id="rId29"/>
    <p:sldId id="1198" r:id="rId30"/>
    <p:sldId id="1199" r:id="rId31"/>
    <p:sldId id="1200" r:id="rId32"/>
    <p:sldId id="1201" r:id="rId33"/>
    <p:sldId id="1202" r:id="rId34"/>
    <p:sldId id="1203" r:id="rId35"/>
    <p:sldId id="1204" r:id="rId36"/>
    <p:sldId id="1205" r:id="rId3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viewProps" Target="viewProp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microsoft.com/office/2016/11/relationships/changesInfo" Target="changesInfos/changesInfo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microsoft.com/office/2015/10/relationships/revisionInfo" Target="revisionInfo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34891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56366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822528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95610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344522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39718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987644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48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761806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673447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478079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724218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49547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공회를 주목하여 이르되 여러분 형제들아 오늘까지 나는 범사에 양심을 따라 하나님을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섬겼노라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86681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큰 분쟁이 생기니 천부장은 바울이 그들에게 찢겨질까 하여 군인을 명하여 내려가 무리 가운데서 빼앗아 가지고 영내로 들어가라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0103037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 밤에 주께서 바울 곁에 서서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담대하라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예루살렘에서 나의 일을 증언한 것 같이 로마에서도 증언하여야 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0813490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날이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새매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유대인들이 당을 지어 맹세하되 바울을 죽이기 전에는 먹지도 아니하고 마시지도 아니하겠다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7573301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이같이 동맹한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사십여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4584331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대제사장들과 장로들에게 가서 말하되 우리가 바울을 죽이기 전에는 아무 것도 먹지 않기로 굳게 맹세하였으니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40581691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너희는 그의 사실을 더 자세히 물어보려는 척하면서 공회와 함께 천부장에게 청하여 바울을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데리고 내려오게 하라 우리는 그가 가까이 오기 전에 죽이기로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준비하였노라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2818616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바울의 생질이 그들이 매복하여 있다 함을 듣고 와서 영내에 들어가 바울에게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알린지라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419870247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한 백부장을 청하여 이르되 이 청년을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천부장에게로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인도하라 그에게 무슨 할 말이 있다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19623332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천부장에게로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데리고 가서 이르되 죄수 바울이 나를 불러 이 청년이 당신께 할 말이 있다 하여 데리고 가기를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청하더이다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0240265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천부장이 그의 손을 잡고 물러가서 조용히 묻되 내게 할 말이 무엇이냐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2786546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대제사장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아나니아가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바울 곁에 서 있는 사람들에게 그 입을 치라 명하니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87822436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대답하되 유대인들이 공모하기를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대하여 더 자세한 것을 묻기 위함이라 하고 내일 그를 데리고 공회로 내려오기를 당신께 청하자 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5946991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당신은 그들의 청함을 따르지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 중에서 바울을 죽이기 전에는 먹지도 않고 마시지도 않기로 맹세한 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사십여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 그를 죽이려고 숨어서 지금 다 준비하고 당신의 허락만 기다리나이다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5067362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천부장이 청년을 보내며 경계하되 이 일을 내게 알렸다고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아무에게도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이르지 말라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82730550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백부장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둘을 불러 이르되 밤 제 삼 시에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가이사랴까지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갈 보병 이백 명과 기병 칠십 명과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창병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이백 명을 준비하라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05260380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바울을 태워 총독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벨릭스에게로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무사히 보내기 위하여 짐승을 준비하라 명하며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52567497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이 아래와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편지하니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일렀으되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46550526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글라우디오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루시아는 총독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벨릭스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각하께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문안하나이다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00412100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사람이 유대인들에게 잡혀 죽게 된 것을 내가 로마 사람인 줄 들어 알고 군대를 거느리고 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구원하여다가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782375097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유대인들이 무슨 일로 그를 고발하는지 알고자 하여 그들의 공회로 데리고 내려갔더니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98352866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고발하는 것이 그들의 율법 문제에 관한 것뿐이요 한 가지도 죽이거나 결박할 사유가 없음을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발견하였나이다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8763559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회칠한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담이여 하나님이 너를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치시리로다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나를 율법대로 심판한다고 앉아서 율법을 어기고 나를 치라 하느냐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85022527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이 사람을 해하려는 간계가 있다고 누가 내게 알려 주기로 곧 당신께로 보내며 또 고발하는 사람들도 당신 앞에서 그에 대하여 말하라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0149096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보병이 명을 받은 대로 밤에 바울을 데리고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안디바드리에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65234694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이튿날 기병으로 바울을 호송하게 하고 영내로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931979234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가이사랴에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들어가서 편지를 총독에게 드리고 바울을 그 앞에 세우니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525480984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총독이 읽고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바울더러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어느 영지 사람이냐 물어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길리기아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사람인 줄 알고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043836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너를 고발하는 사람들이 오거든 네 말을 들으리라 하고 헤롯 궁에 그를 지키라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0946211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곁에 선 사람들이 말하되 하나님의 대제사장을 네가 욕하느냐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5463258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이르되 형제들아 나는 그가 대제사장인 줄 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못하였노라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기록하였으되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너의 백성의 관리를 비방하지 말라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6826398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바울이 그 중 일부는 사두개인이요 다른 일부는 바리새인인 줄 알고 공회에서 외쳐 이르되 여러분 형제들아 나는 바리새인이요 또 바리새인의 아들이라 죽은 자의 소망 곧 부활로 말미암아 내가 심문을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3947652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말을 한즉 바리새인과 사두개인 사이에 다툼이 생겨 무리가 나누어지니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18666181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사두개인은 부활도 없고 천사도 없고 영도 없다 하고 바리새인은 다 있다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20845844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떠들새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바리새인 편에서 몇 서기관이 일어나 다투어 이르되 우리가 이 사람을 보니 악한 것이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혹 영이나 혹 천사가 그에게 말하였으면 어찌 하겠느냐 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사도행전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23</a:t>
            </a:r>
          </a:p>
        </p:txBody>
      </p:sp>
    </p:spTree>
    <p:extLst>
      <p:ext uri="{BB962C8B-B14F-4D97-AF65-F5344CB8AC3E}">
        <p14:creationId xmlns:p14="http://schemas.microsoft.com/office/powerpoint/2010/main" val="3873688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58</TotalTime>
  <Words>624</Words>
  <Application>Microsoft Office PowerPoint</Application>
  <PresentationFormat>와이드스크린</PresentationFormat>
  <Paragraphs>70</Paragraphs>
  <Slides>35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35</vt:i4>
      </vt:variant>
    </vt:vector>
  </HeadingPairs>
  <TitlesOfParts>
    <vt:vector size="4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2024-10-01T11:24:39Z</dcterms:modified>
</cp:coreProperties>
</file>