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33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340882-C882-4754-BF16-352C179F695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0DD20B-C151-4272-B401-F79811E44BEA}">
      <dgm:prSet phldrT="[Text]"/>
      <dgm:spPr/>
      <dgm:t>
        <a:bodyPr/>
        <a:lstStyle/>
        <a:p>
          <a:r>
            <a:rPr lang="en-GB" dirty="0" err="1" smtClean="0"/>
            <a:t>Cô</a:t>
          </a:r>
          <a:r>
            <a:rPr lang="en-GB" dirty="0" smtClean="0"/>
            <a:t> ấy nói là </a:t>
          </a:r>
          <a:r>
            <a:rPr lang="en-GB" dirty="0" err="1" smtClean="0"/>
            <a:t>dù</a:t>
          </a:r>
          <a:r>
            <a:rPr lang="en-GB" dirty="0" smtClean="0"/>
            <a:t> </a:t>
          </a:r>
          <a:r>
            <a:rPr lang="en-GB" dirty="0" err="1" smtClean="0"/>
            <a:t>gì</a:t>
          </a:r>
          <a:r>
            <a:rPr lang="en-GB" dirty="0" smtClean="0"/>
            <a:t> </a:t>
          </a:r>
          <a:r>
            <a:rPr lang="en-GB" dirty="0" err="1" smtClean="0"/>
            <a:t>đi</a:t>
          </a:r>
          <a:r>
            <a:rPr lang="en-GB" dirty="0" smtClean="0"/>
            <a:t> nữa </a:t>
          </a:r>
          <a:r>
            <a:rPr lang="en-GB" dirty="0" err="1" smtClean="0"/>
            <a:t>cô</a:t>
          </a:r>
          <a:r>
            <a:rPr lang="en-GB" dirty="0" smtClean="0"/>
            <a:t> ấy cũng sẽ </a:t>
          </a:r>
          <a:r>
            <a:rPr lang="en-GB" dirty="0" err="1" smtClean="0"/>
            <a:t>theo</a:t>
          </a:r>
          <a:r>
            <a:rPr lang="en-GB" dirty="0" smtClean="0"/>
            <a:t> </a:t>
          </a:r>
          <a:r>
            <a:rPr lang="en-GB" dirty="0" err="1" smtClean="0"/>
            <a:t>anh</a:t>
          </a:r>
          <a:r>
            <a:rPr lang="en-GB" dirty="0" smtClean="0"/>
            <a:t> ấy.</a:t>
          </a:r>
          <a:endParaRPr lang="en-GB" dirty="0"/>
        </a:p>
      </dgm:t>
    </dgm:pt>
    <dgm:pt modelId="{F5D63EEB-D155-4D7C-B63F-4ABAC4A8FC75}" type="parTrans" cxnId="{97FD5E0D-7E88-423E-BE7B-DD7B070EDD9C}">
      <dgm:prSet/>
      <dgm:spPr/>
      <dgm:t>
        <a:bodyPr/>
        <a:lstStyle/>
        <a:p>
          <a:endParaRPr lang="en-GB"/>
        </a:p>
      </dgm:t>
    </dgm:pt>
    <dgm:pt modelId="{D1C4B8CF-F1A5-4CEC-9169-8956521DCB39}" type="sibTrans" cxnId="{97FD5E0D-7E88-423E-BE7B-DD7B070EDD9C}">
      <dgm:prSet/>
      <dgm:spPr/>
      <dgm:t>
        <a:bodyPr/>
        <a:lstStyle/>
        <a:p>
          <a:endParaRPr lang="en-GB"/>
        </a:p>
      </dgm:t>
    </dgm:pt>
    <dgm:pt modelId="{03B1EFCA-D8FA-47CF-8A41-9FA29035D389}">
      <dgm:prSet phldrT="[Text]"/>
      <dgm:spPr/>
      <dgm:t>
        <a:bodyPr/>
        <a:lstStyle/>
        <a:p>
          <a:r>
            <a:rPr lang="en-GB" dirty="0" smtClean="0"/>
            <a:t>Tôi cần người </a:t>
          </a:r>
          <a:r>
            <a:rPr lang="en-GB" dirty="0" err="1" smtClean="0"/>
            <a:t>giúp</a:t>
          </a:r>
          <a:r>
            <a:rPr lang="en-GB" dirty="0" smtClean="0"/>
            <a:t>.</a:t>
          </a:r>
          <a:endParaRPr lang="en-GB" dirty="0"/>
        </a:p>
      </dgm:t>
    </dgm:pt>
    <dgm:pt modelId="{17D23C97-8CF3-4208-B31F-C1EFA5642CF4}" type="parTrans" cxnId="{861CDC4D-B305-456F-BF4D-293E3150790B}">
      <dgm:prSet/>
      <dgm:spPr/>
      <dgm:t>
        <a:bodyPr/>
        <a:lstStyle/>
        <a:p>
          <a:endParaRPr lang="en-GB"/>
        </a:p>
      </dgm:t>
    </dgm:pt>
    <dgm:pt modelId="{7B7584CE-1B0A-4670-B501-6597DCE12FC6}" type="sibTrans" cxnId="{861CDC4D-B305-456F-BF4D-293E3150790B}">
      <dgm:prSet/>
      <dgm:spPr/>
      <dgm:t>
        <a:bodyPr/>
        <a:lstStyle/>
        <a:p>
          <a:endParaRPr lang="en-GB"/>
        </a:p>
      </dgm:t>
    </dgm:pt>
    <dgm:pt modelId="{94766980-428A-4AE8-855B-43546AFC77D1}">
      <dgm:prSet phldrT="[Text]"/>
      <dgm:spPr/>
      <dgm:t>
        <a:bodyPr/>
        <a:lstStyle/>
        <a:p>
          <a:r>
            <a:rPr lang="en-GB" dirty="0" err="1" smtClean="0"/>
            <a:t>Bọn</a:t>
          </a:r>
          <a:r>
            <a:rPr lang="en-GB" dirty="0" smtClean="0"/>
            <a:t> em có bị </a:t>
          </a:r>
          <a:r>
            <a:rPr lang="en-GB" dirty="0" err="1" smtClean="0"/>
            <a:t>lạc</a:t>
          </a:r>
          <a:r>
            <a:rPr lang="en-GB" dirty="0" smtClean="0"/>
            <a:t> </a:t>
          </a:r>
          <a:r>
            <a:rPr lang="en-GB" dirty="0" err="1" smtClean="0"/>
            <a:t>đâu</a:t>
          </a:r>
          <a:r>
            <a:rPr lang="en-GB" dirty="0" smtClean="0"/>
            <a:t>.</a:t>
          </a:r>
          <a:endParaRPr lang="en-GB" dirty="0"/>
        </a:p>
      </dgm:t>
    </dgm:pt>
    <dgm:pt modelId="{FBA76227-F150-4D8C-B861-BB96DC4B3A67}" type="parTrans" cxnId="{641866DD-68B3-4698-ADF0-D4F569264F0D}">
      <dgm:prSet/>
      <dgm:spPr/>
      <dgm:t>
        <a:bodyPr/>
        <a:lstStyle/>
        <a:p>
          <a:endParaRPr lang="en-GB"/>
        </a:p>
      </dgm:t>
    </dgm:pt>
    <dgm:pt modelId="{7734C7BF-5087-47B9-8D45-09EFAAD87D0D}" type="sibTrans" cxnId="{641866DD-68B3-4698-ADF0-D4F569264F0D}">
      <dgm:prSet/>
      <dgm:spPr/>
      <dgm:t>
        <a:bodyPr/>
        <a:lstStyle/>
        <a:p>
          <a:endParaRPr lang="en-GB"/>
        </a:p>
      </dgm:t>
    </dgm:pt>
    <dgm:pt modelId="{2AEED475-8422-4976-87AB-44D6272366CD}">
      <dgm:prSet/>
      <dgm:spPr/>
      <dgm:t>
        <a:bodyPr/>
        <a:lstStyle/>
        <a:p>
          <a:r>
            <a:rPr lang="en-GB" dirty="0" smtClean="0"/>
            <a:t>Anh ấy tin </a:t>
          </a:r>
          <a:r>
            <a:rPr lang="en-GB" dirty="0" err="1" smtClean="0"/>
            <a:t>tưởng</a:t>
          </a:r>
          <a:r>
            <a:rPr lang="en-GB" dirty="0" smtClean="0"/>
            <a:t> được.</a:t>
          </a:r>
          <a:endParaRPr lang="en-GB" dirty="0"/>
        </a:p>
      </dgm:t>
    </dgm:pt>
    <dgm:pt modelId="{3703134F-1969-4657-828E-5800B267FBB2}" type="parTrans" cxnId="{ACED541B-44D2-4169-A55D-442EFDE123CE}">
      <dgm:prSet/>
      <dgm:spPr/>
      <dgm:t>
        <a:bodyPr/>
        <a:lstStyle/>
        <a:p>
          <a:endParaRPr lang="en-GB"/>
        </a:p>
      </dgm:t>
    </dgm:pt>
    <dgm:pt modelId="{544079E2-F5E3-4942-820F-1B263DCD481F}" type="sibTrans" cxnId="{ACED541B-44D2-4169-A55D-442EFDE123CE}">
      <dgm:prSet/>
      <dgm:spPr/>
      <dgm:t>
        <a:bodyPr/>
        <a:lstStyle/>
        <a:p>
          <a:endParaRPr lang="en-GB"/>
        </a:p>
      </dgm:t>
    </dgm:pt>
    <dgm:pt modelId="{09E2364E-4F09-4C63-9621-3EF4AB0AA3AF}">
      <dgm:prSet/>
      <dgm:spPr/>
      <dgm:t>
        <a:bodyPr/>
        <a:lstStyle/>
        <a:p>
          <a:r>
            <a:rPr lang="en-GB" dirty="0" smtClean="0"/>
            <a:t>Có vài </a:t>
          </a:r>
          <a:r>
            <a:rPr lang="en-GB" dirty="0" err="1" smtClean="0"/>
            <a:t>quyển</a:t>
          </a:r>
          <a:r>
            <a:rPr lang="en-GB" dirty="0" smtClean="0"/>
            <a:t> </a:t>
          </a:r>
          <a:r>
            <a:rPr lang="en-GB" dirty="0" err="1" smtClean="0"/>
            <a:t>sách</a:t>
          </a:r>
          <a:r>
            <a:rPr lang="en-GB" dirty="0" smtClean="0"/>
            <a:t> </a:t>
          </a:r>
          <a:r>
            <a:rPr lang="en-GB" dirty="0" err="1" smtClean="0"/>
            <a:t>trên</a:t>
          </a:r>
          <a:r>
            <a:rPr lang="en-GB" dirty="0" smtClean="0"/>
            <a:t> </a:t>
          </a:r>
          <a:r>
            <a:rPr lang="en-GB" dirty="0" err="1" smtClean="0"/>
            <a:t>bàn</a:t>
          </a:r>
          <a:r>
            <a:rPr lang="en-GB" dirty="0" smtClean="0"/>
            <a:t>.</a:t>
          </a:r>
          <a:endParaRPr lang="en-GB" dirty="0"/>
        </a:p>
      </dgm:t>
    </dgm:pt>
    <dgm:pt modelId="{EBD021D6-B26F-4959-BA6E-3EB7D0A52437}" type="parTrans" cxnId="{81ECDE41-ABA3-43AC-80E6-EEBB9F0F297B}">
      <dgm:prSet/>
      <dgm:spPr/>
      <dgm:t>
        <a:bodyPr/>
        <a:lstStyle/>
        <a:p>
          <a:endParaRPr lang="en-GB"/>
        </a:p>
      </dgm:t>
    </dgm:pt>
    <dgm:pt modelId="{C1004B15-241B-410F-AB00-AA28DA6F69EA}" type="sibTrans" cxnId="{81ECDE41-ABA3-43AC-80E6-EEBB9F0F297B}">
      <dgm:prSet/>
      <dgm:spPr/>
      <dgm:t>
        <a:bodyPr/>
        <a:lstStyle/>
        <a:p>
          <a:endParaRPr lang="en-GB"/>
        </a:p>
      </dgm:t>
    </dgm:pt>
    <dgm:pt modelId="{AE5087C5-DA11-45E8-9DD2-9C6A1D839B3A}">
      <dgm:prSet/>
      <dgm:spPr/>
      <dgm:t>
        <a:bodyPr/>
        <a:lstStyle/>
        <a:p>
          <a:r>
            <a:rPr lang="en-GB" dirty="0" smtClean="0"/>
            <a:t>S</a:t>
          </a:r>
          <a:r>
            <a:rPr lang="en-GB" b="0" i="0" dirty="0" smtClean="0"/>
            <a:t>he said that she would follow him no matter where he went.</a:t>
          </a:r>
          <a:endParaRPr lang="en-GB" dirty="0"/>
        </a:p>
      </dgm:t>
    </dgm:pt>
    <dgm:pt modelId="{B0339FD1-1761-48D7-BBEB-D8BF74482949}" type="parTrans" cxnId="{08F74F67-CD7B-4A51-A47C-A29BE7F33233}">
      <dgm:prSet/>
      <dgm:spPr/>
    </dgm:pt>
    <dgm:pt modelId="{4E155C1A-3E62-4082-92CF-F50CCE3D28B3}" type="sibTrans" cxnId="{08F74F67-CD7B-4A51-A47C-A29BE7F33233}">
      <dgm:prSet/>
      <dgm:spPr/>
    </dgm:pt>
    <dgm:pt modelId="{B785CED6-E8C6-4139-BD48-6A92852B50AD}">
      <dgm:prSet/>
      <dgm:spPr/>
      <dgm:t>
        <a:bodyPr/>
        <a:lstStyle/>
        <a:p>
          <a:r>
            <a:rPr lang="en-GB" b="0" i="0" dirty="0" smtClean="0"/>
            <a:t>He can be relied on.</a:t>
          </a:r>
          <a:endParaRPr lang="en-GB" dirty="0"/>
        </a:p>
      </dgm:t>
    </dgm:pt>
    <dgm:pt modelId="{97C13CA5-B250-4803-9FDA-6F9F79426A4B}" type="parTrans" cxnId="{36966B9C-188E-441C-ADA6-C9D5F77BAE7E}">
      <dgm:prSet/>
      <dgm:spPr/>
    </dgm:pt>
    <dgm:pt modelId="{D1835698-BC53-48BE-94A0-55B18C72C2A7}" type="sibTrans" cxnId="{36966B9C-188E-441C-ADA6-C9D5F77BAE7E}">
      <dgm:prSet/>
      <dgm:spPr/>
    </dgm:pt>
    <dgm:pt modelId="{38614C3F-CC62-4A63-BAFA-FD4D613965BE}">
      <dgm:prSet/>
      <dgm:spPr/>
      <dgm:t>
        <a:bodyPr/>
        <a:lstStyle/>
        <a:p>
          <a:r>
            <a:rPr lang="en-GB" b="0" i="0" dirty="0" smtClean="0"/>
            <a:t>There are some books on the desk.</a:t>
          </a:r>
          <a:endParaRPr lang="en-GB" dirty="0"/>
        </a:p>
      </dgm:t>
    </dgm:pt>
    <dgm:pt modelId="{2AC01BBC-335A-482E-92AD-5689875F5874}" type="parTrans" cxnId="{E42CDD6F-97EF-4DF5-97C1-ADC3E0FE2EF2}">
      <dgm:prSet/>
      <dgm:spPr/>
    </dgm:pt>
    <dgm:pt modelId="{16A08689-CA71-4235-A1CD-3BD75D5538EF}" type="sibTrans" cxnId="{E42CDD6F-97EF-4DF5-97C1-ADC3E0FE2EF2}">
      <dgm:prSet/>
      <dgm:spPr/>
    </dgm:pt>
    <dgm:pt modelId="{B3348526-967B-4EBA-8593-44E2909C71E7}">
      <dgm:prSet/>
      <dgm:spPr/>
      <dgm:t>
        <a:bodyPr/>
        <a:lstStyle/>
        <a:p>
          <a:r>
            <a:rPr lang="en-GB" b="0" i="0" dirty="0" smtClean="0"/>
            <a:t>I need help.</a:t>
          </a:r>
          <a:endParaRPr lang="en-GB" dirty="0"/>
        </a:p>
      </dgm:t>
    </dgm:pt>
    <dgm:pt modelId="{D492ECC1-47B0-49B4-B13D-BE8A0D561CBE}" type="parTrans" cxnId="{C583D47A-6F0A-4664-AB9E-8F2C5B2378BC}">
      <dgm:prSet/>
      <dgm:spPr/>
    </dgm:pt>
    <dgm:pt modelId="{40E5FCDB-18A5-40E0-B498-E8E87F49CAB3}" type="sibTrans" cxnId="{C583D47A-6F0A-4664-AB9E-8F2C5B2378BC}">
      <dgm:prSet/>
      <dgm:spPr/>
    </dgm:pt>
    <dgm:pt modelId="{70B9B608-7C30-4C42-8F01-3181340999C4}">
      <dgm:prSet/>
      <dgm:spPr/>
      <dgm:t>
        <a:bodyPr/>
        <a:lstStyle/>
        <a:p>
          <a:r>
            <a:rPr lang="en-GB" b="0" i="0" dirty="0" smtClean="0"/>
            <a:t>We're not lost.</a:t>
          </a:r>
          <a:endParaRPr lang="en-GB" dirty="0"/>
        </a:p>
      </dgm:t>
    </dgm:pt>
    <dgm:pt modelId="{24796460-34AF-4ABD-BC9A-700E2A01042C}" type="parTrans" cxnId="{159110A5-7953-4FB1-AA36-4D24F728FA77}">
      <dgm:prSet/>
      <dgm:spPr/>
    </dgm:pt>
    <dgm:pt modelId="{7347A945-9527-4817-979E-5BBCD5601384}" type="sibTrans" cxnId="{159110A5-7953-4FB1-AA36-4D24F728FA77}">
      <dgm:prSet/>
      <dgm:spPr/>
    </dgm:pt>
    <dgm:pt modelId="{BE72D1BF-7253-40AC-9D1F-D68896DE11F2}" type="pres">
      <dgm:prSet presAssocID="{D2340882-C882-4754-BF16-352C179F69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175BFF2-ACB6-4EB6-905B-82F5E0367DC6}" type="pres">
      <dgm:prSet presAssocID="{520DD20B-C151-4272-B401-F79811E44BEA}" presName="parentLin" presStyleCnt="0"/>
      <dgm:spPr/>
    </dgm:pt>
    <dgm:pt modelId="{F4CD49B3-250C-42B6-A223-41B57E3EA6A6}" type="pres">
      <dgm:prSet presAssocID="{520DD20B-C151-4272-B401-F79811E44BEA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6F3EFE94-A8DB-4E9B-8587-62A7F801C828}" type="pres">
      <dgm:prSet presAssocID="{520DD20B-C151-4272-B401-F79811E44BE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8E77E9-19BD-46EA-B15A-A6B3FBE650E9}" type="pres">
      <dgm:prSet presAssocID="{520DD20B-C151-4272-B401-F79811E44BEA}" presName="negativeSpace" presStyleCnt="0"/>
      <dgm:spPr/>
    </dgm:pt>
    <dgm:pt modelId="{903E4636-45E6-44DA-A21C-EC4C499A8758}" type="pres">
      <dgm:prSet presAssocID="{520DD20B-C151-4272-B401-F79811E44BEA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3F3E29-A562-42EB-A05E-D86A9AD4374D}" type="pres">
      <dgm:prSet presAssocID="{D1C4B8CF-F1A5-4CEC-9169-8956521DCB39}" presName="spaceBetweenRectangles" presStyleCnt="0"/>
      <dgm:spPr/>
    </dgm:pt>
    <dgm:pt modelId="{98137B24-5F23-4CF1-80F0-E650B3686146}" type="pres">
      <dgm:prSet presAssocID="{2AEED475-8422-4976-87AB-44D6272366CD}" presName="parentLin" presStyleCnt="0"/>
      <dgm:spPr/>
    </dgm:pt>
    <dgm:pt modelId="{B97C2E29-FE6C-45D5-9CDF-D769D1C89039}" type="pres">
      <dgm:prSet presAssocID="{2AEED475-8422-4976-87AB-44D6272366CD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0CB9B2E3-7343-4DEB-A28C-B9133999BCD3}" type="pres">
      <dgm:prSet presAssocID="{2AEED475-8422-4976-87AB-44D6272366C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6E732B-A6EF-4325-BB4E-9A7AA4912014}" type="pres">
      <dgm:prSet presAssocID="{2AEED475-8422-4976-87AB-44D6272366CD}" presName="negativeSpace" presStyleCnt="0"/>
      <dgm:spPr/>
    </dgm:pt>
    <dgm:pt modelId="{3CA45FA8-4575-4295-AB63-304EF4D1F087}" type="pres">
      <dgm:prSet presAssocID="{2AEED475-8422-4976-87AB-44D6272366CD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B5F330-8515-4E11-AEAD-95431557F903}" type="pres">
      <dgm:prSet presAssocID="{544079E2-F5E3-4942-820F-1B263DCD481F}" presName="spaceBetweenRectangles" presStyleCnt="0"/>
      <dgm:spPr/>
    </dgm:pt>
    <dgm:pt modelId="{4777ABCE-D11A-418A-9F49-832154BEEF55}" type="pres">
      <dgm:prSet presAssocID="{09E2364E-4F09-4C63-9621-3EF4AB0AA3AF}" presName="parentLin" presStyleCnt="0"/>
      <dgm:spPr/>
    </dgm:pt>
    <dgm:pt modelId="{5C46F887-9E07-4849-9A4A-AEF58019DD52}" type="pres">
      <dgm:prSet presAssocID="{09E2364E-4F09-4C63-9621-3EF4AB0AA3AF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FDB27F64-4505-4713-8D74-005A7EE5A260}" type="pres">
      <dgm:prSet presAssocID="{09E2364E-4F09-4C63-9621-3EF4AB0AA3A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89EA67-12D7-49B4-A203-20D6DA4D7F9D}" type="pres">
      <dgm:prSet presAssocID="{09E2364E-4F09-4C63-9621-3EF4AB0AA3AF}" presName="negativeSpace" presStyleCnt="0"/>
      <dgm:spPr/>
    </dgm:pt>
    <dgm:pt modelId="{163CBBB1-937D-477E-9511-81D4CA7A56B7}" type="pres">
      <dgm:prSet presAssocID="{09E2364E-4F09-4C63-9621-3EF4AB0AA3AF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97A5C4-3D0C-499B-B220-A5D993023427}" type="pres">
      <dgm:prSet presAssocID="{C1004B15-241B-410F-AB00-AA28DA6F69EA}" presName="spaceBetweenRectangles" presStyleCnt="0"/>
      <dgm:spPr/>
    </dgm:pt>
    <dgm:pt modelId="{1BC60B9A-EC52-4B49-A14B-064318934C63}" type="pres">
      <dgm:prSet presAssocID="{03B1EFCA-D8FA-47CF-8A41-9FA29035D389}" presName="parentLin" presStyleCnt="0"/>
      <dgm:spPr/>
    </dgm:pt>
    <dgm:pt modelId="{AA7F6E44-8144-4107-97E9-65A947974B65}" type="pres">
      <dgm:prSet presAssocID="{03B1EFCA-D8FA-47CF-8A41-9FA29035D389}" presName="parentLeftMargin" presStyleLbl="node1" presStyleIdx="2" presStyleCnt="5"/>
      <dgm:spPr/>
      <dgm:t>
        <a:bodyPr/>
        <a:lstStyle/>
        <a:p>
          <a:endParaRPr lang="en-GB"/>
        </a:p>
      </dgm:t>
    </dgm:pt>
    <dgm:pt modelId="{14477E56-D060-42E1-ACCC-FD64B4E35DFE}" type="pres">
      <dgm:prSet presAssocID="{03B1EFCA-D8FA-47CF-8A41-9FA29035D38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45D428-9F77-46BA-8603-B1FC65E40630}" type="pres">
      <dgm:prSet presAssocID="{03B1EFCA-D8FA-47CF-8A41-9FA29035D389}" presName="negativeSpace" presStyleCnt="0"/>
      <dgm:spPr/>
    </dgm:pt>
    <dgm:pt modelId="{23F14D5D-707E-437F-8465-0BF41B60064A}" type="pres">
      <dgm:prSet presAssocID="{03B1EFCA-D8FA-47CF-8A41-9FA29035D38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85BA80-A601-4188-957E-DD17D8440296}" type="pres">
      <dgm:prSet presAssocID="{7B7584CE-1B0A-4670-B501-6597DCE12FC6}" presName="spaceBetweenRectangles" presStyleCnt="0"/>
      <dgm:spPr/>
    </dgm:pt>
    <dgm:pt modelId="{64114F1F-33F3-47F9-B239-2EDCB7757F2F}" type="pres">
      <dgm:prSet presAssocID="{94766980-428A-4AE8-855B-43546AFC77D1}" presName="parentLin" presStyleCnt="0"/>
      <dgm:spPr/>
    </dgm:pt>
    <dgm:pt modelId="{00FC1021-BA0E-4B51-BCF6-84D1EC259A57}" type="pres">
      <dgm:prSet presAssocID="{94766980-428A-4AE8-855B-43546AFC77D1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A2334F22-8716-4F48-8331-CE10C4F34A73}" type="pres">
      <dgm:prSet presAssocID="{94766980-428A-4AE8-855B-43546AFC77D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88AFE8-E604-4CE7-8C85-083E32AFEF63}" type="pres">
      <dgm:prSet presAssocID="{94766980-428A-4AE8-855B-43546AFC77D1}" presName="negativeSpace" presStyleCnt="0"/>
      <dgm:spPr/>
    </dgm:pt>
    <dgm:pt modelId="{ECC2D652-9A51-4277-BB22-F6DB99014A68}" type="pres">
      <dgm:prSet presAssocID="{94766980-428A-4AE8-855B-43546AFC77D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8BE80D7-F7E5-467D-97C9-8BD1C77F3262}" type="presOf" srcId="{520DD20B-C151-4272-B401-F79811E44BEA}" destId="{6F3EFE94-A8DB-4E9B-8587-62A7F801C828}" srcOrd="1" destOrd="0" presId="urn:microsoft.com/office/officeart/2005/8/layout/list1"/>
    <dgm:cxn modelId="{5FD00531-DEBC-4BF0-8C75-2561DF25CA1C}" type="presOf" srcId="{09E2364E-4F09-4C63-9621-3EF4AB0AA3AF}" destId="{FDB27F64-4505-4713-8D74-005A7EE5A260}" srcOrd="1" destOrd="0" presId="urn:microsoft.com/office/officeart/2005/8/layout/list1"/>
    <dgm:cxn modelId="{97FD5E0D-7E88-423E-BE7B-DD7B070EDD9C}" srcId="{D2340882-C882-4754-BF16-352C179F695E}" destId="{520DD20B-C151-4272-B401-F79811E44BEA}" srcOrd="0" destOrd="0" parTransId="{F5D63EEB-D155-4D7C-B63F-4ABAC4A8FC75}" sibTransId="{D1C4B8CF-F1A5-4CEC-9169-8956521DCB39}"/>
    <dgm:cxn modelId="{2143BEEC-301C-4F19-8F63-EE6E2A831AB2}" type="presOf" srcId="{03B1EFCA-D8FA-47CF-8A41-9FA29035D389}" destId="{14477E56-D060-42E1-ACCC-FD64B4E35DFE}" srcOrd="1" destOrd="0" presId="urn:microsoft.com/office/officeart/2005/8/layout/list1"/>
    <dgm:cxn modelId="{014434D6-0EAC-46D1-9974-46ABE3113B11}" type="presOf" srcId="{94766980-428A-4AE8-855B-43546AFC77D1}" destId="{00FC1021-BA0E-4B51-BCF6-84D1EC259A57}" srcOrd="0" destOrd="0" presId="urn:microsoft.com/office/officeart/2005/8/layout/list1"/>
    <dgm:cxn modelId="{08F74F67-CD7B-4A51-A47C-A29BE7F33233}" srcId="{520DD20B-C151-4272-B401-F79811E44BEA}" destId="{AE5087C5-DA11-45E8-9DD2-9C6A1D839B3A}" srcOrd="0" destOrd="0" parTransId="{B0339FD1-1761-48D7-BBEB-D8BF74482949}" sibTransId="{4E155C1A-3E62-4082-92CF-F50CCE3D28B3}"/>
    <dgm:cxn modelId="{22671565-4714-4792-A196-7E7FB556892E}" type="presOf" srcId="{70B9B608-7C30-4C42-8F01-3181340999C4}" destId="{ECC2D652-9A51-4277-BB22-F6DB99014A68}" srcOrd="0" destOrd="0" presId="urn:microsoft.com/office/officeart/2005/8/layout/list1"/>
    <dgm:cxn modelId="{159110A5-7953-4FB1-AA36-4D24F728FA77}" srcId="{94766980-428A-4AE8-855B-43546AFC77D1}" destId="{70B9B608-7C30-4C42-8F01-3181340999C4}" srcOrd="0" destOrd="0" parTransId="{24796460-34AF-4ABD-BC9A-700E2A01042C}" sibTransId="{7347A945-9527-4817-979E-5BBCD5601384}"/>
    <dgm:cxn modelId="{8FAD51E0-879E-4148-A216-A15E63996598}" type="presOf" srcId="{94766980-428A-4AE8-855B-43546AFC77D1}" destId="{A2334F22-8716-4F48-8331-CE10C4F34A73}" srcOrd="1" destOrd="0" presId="urn:microsoft.com/office/officeart/2005/8/layout/list1"/>
    <dgm:cxn modelId="{D551B942-4421-457F-9684-4C03AF83CC6F}" type="presOf" srcId="{D2340882-C882-4754-BF16-352C179F695E}" destId="{BE72D1BF-7253-40AC-9D1F-D68896DE11F2}" srcOrd="0" destOrd="0" presId="urn:microsoft.com/office/officeart/2005/8/layout/list1"/>
    <dgm:cxn modelId="{36966B9C-188E-441C-ADA6-C9D5F77BAE7E}" srcId="{2AEED475-8422-4976-87AB-44D6272366CD}" destId="{B785CED6-E8C6-4139-BD48-6A92852B50AD}" srcOrd="0" destOrd="0" parTransId="{97C13CA5-B250-4803-9FDA-6F9F79426A4B}" sibTransId="{D1835698-BC53-48BE-94A0-55B18C72C2A7}"/>
    <dgm:cxn modelId="{B56414A4-740F-47B2-B357-8775746FA9EA}" type="presOf" srcId="{B3348526-967B-4EBA-8593-44E2909C71E7}" destId="{23F14D5D-707E-437F-8465-0BF41B60064A}" srcOrd="0" destOrd="0" presId="urn:microsoft.com/office/officeart/2005/8/layout/list1"/>
    <dgm:cxn modelId="{E42CDD6F-97EF-4DF5-97C1-ADC3E0FE2EF2}" srcId="{09E2364E-4F09-4C63-9621-3EF4AB0AA3AF}" destId="{38614C3F-CC62-4A63-BAFA-FD4D613965BE}" srcOrd="0" destOrd="0" parTransId="{2AC01BBC-335A-482E-92AD-5689875F5874}" sibTransId="{16A08689-CA71-4235-A1CD-3BD75D5538EF}"/>
    <dgm:cxn modelId="{C583D47A-6F0A-4664-AB9E-8F2C5B2378BC}" srcId="{03B1EFCA-D8FA-47CF-8A41-9FA29035D389}" destId="{B3348526-967B-4EBA-8593-44E2909C71E7}" srcOrd="0" destOrd="0" parTransId="{D492ECC1-47B0-49B4-B13D-BE8A0D561CBE}" sibTransId="{40E5FCDB-18A5-40E0-B498-E8E87F49CAB3}"/>
    <dgm:cxn modelId="{641866DD-68B3-4698-ADF0-D4F569264F0D}" srcId="{D2340882-C882-4754-BF16-352C179F695E}" destId="{94766980-428A-4AE8-855B-43546AFC77D1}" srcOrd="4" destOrd="0" parTransId="{FBA76227-F150-4D8C-B861-BB96DC4B3A67}" sibTransId="{7734C7BF-5087-47B9-8D45-09EFAAD87D0D}"/>
    <dgm:cxn modelId="{47B9267D-38B5-4E78-9C54-3B5921522D36}" type="presOf" srcId="{09E2364E-4F09-4C63-9621-3EF4AB0AA3AF}" destId="{5C46F887-9E07-4849-9A4A-AEF58019DD52}" srcOrd="0" destOrd="0" presId="urn:microsoft.com/office/officeart/2005/8/layout/list1"/>
    <dgm:cxn modelId="{9C4AABB0-9C10-4B01-9941-C08C8D66D965}" type="presOf" srcId="{B785CED6-E8C6-4139-BD48-6A92852B50AD}" destId="{3CA45FA8-4575-4295-AB63-304EF4D1F087}" srcOrd="0" destOrd="0" presId="urn:microsoft.com/office/officeart/2005/8/layout/list1"/>
    <dgm:cxn modelId="{015CAEFD-B355-4F41-A8DD-FC57173858BB}" type="presOf" srcId="{03B1EFCA-D8FA-47CF-8A41-9FA29035D389}" destId="{AA7F6E44-8144-4107-97E9-65A947974B65}" srcOrd="0" destOrd="0" presId="urn:microsoft.com/office/officeart/2005/8/layout/list1"/>
    <dgm:cxn modelId="{C68DB371-A102-4A67-9C61-9AAE45CCD595}" type="presOf" srcId="{2AEED475-8422-4976-87AB-44D6272366CD}" destId="{B97C2E29-FE6C-45D5-9CDF-D769D1C89039}" srcOrd="0" destOrd="0" presId="urn:microsoft.com/office/officeart/2005/8/layout/list1"/>
    <dgm:cxn modelId="{81ECDE41-ABA3-43AC-80E6-EEBB9F0F297B}" srcId="{D2340882-C882-4754-BF16-352C179F695E}" destId="{09E2364E-4F09-4C63-9621-3EF4AB0AA3AF}" srcOrd="2" destOrd="0" parTransId="{EBD021D6-B26F-4959-BA6E-3EB7D0A52437}" sibTransId="{C1004B15-241B-410F-AB00-AA28DA6F69EA}"/>
    <dgm:cxn modelId="{4DB40173-9DFD-4A03-A5CE-4FCBF2819A08}" type="presOf" srcId="{2AEED475-8422-4976-87AB-44D6272366CD}" destId="{0CB9B2E3-7343-4DEB-A28C-B9133999BCD3}" srcOrd="1" destOrd="0" presId="urn:microsoft.com/office/officeart/2005/8/layout/list1"/>
    <dgm:cxn modelId="{ACED541B-44D2-4169-A55D-442EFDE123CE}" srcId="{D2340882-C882-4754-BF16-352C179F695E}" destId="{2AEED475-8422-4976-87AB-44D6272366CD}" srcOrd="1" destOrd="0" parTransId="{3703134F-1969-4657-828E-5800B267FBB2}" sibTransId="{544079E2-F5E3-4942-820F-1B263DCD481F}"/>
    <dgm:cxn modelId="{8986CE67-EEDA-4BA1-8F1C-12136491F0C9}" type="presOf" srcId="{38614C3F-CC62-4A63-BAFA-FD4D613965BE}" destId="{163CBBB1-937D-477E-9511-81D4CA7A56B7}" srcOrd="0" destOrd="0" presId="urn:microsoft.com/office/officeart/2005/8/layout/list1"/>
    <dgm:cxn modelId="{3BF51CA9-1743-4CB1-B0DB-8023C5FB8E51}" type="presOf" srcId="{520DD20B-C151-4272-B401-F79811E44BEA}" destId="{F4CD49B3-250C-42B6-A223-41B57E3EA6A6}" srcOrd="0" destOrd="0" presId="urn:microsoft.com/office/officeart/2005/8/layout/list1"/>
    <dgm:cxn modelId="{8497D7B1-A88A-47A6-BCED-721D52A4F364}" type="presOf" srcId="{AE5087C5-DA11-45E8-9DD2-9C6A1D839B3A}" destId="{903E4636-45E6-44DA-A21C-EC4C499A8758}" srcOrd="0" destOrd="0" presId="urn:microsoft.com/office/officeart/2005/8/layout/list1"/>
    <dgm:cxn modelId="{861CDC4D-B305-456F-BF4D-293E3150790B}" srcId="{D2340882-C882-4754-BF16-352C179F695E}" destId="{03B1EFCA-D8FA-47CF-8A41-9FA29035D389}" srcOrd="3" destOrd="0" parTransId="{17D23C97-8CF3-4208-B31F-C1EFA5642CF4}" sibTransId="{7B7584CE-1B0A-4670-B501-6597DCE12FC6}"/>
    <dgm:cxn modelId="{71660CF9-0C48-4EA9-B11B-DB11203D7402}" type="presParOf" srcId="{BE72D1BF-7253-40AC-9D1F-D68896DE11F2}" destId="{9175BFF2-ACB6-4EB6-905B-82F5E0367DC6}" srcOrd="0" destOrd="0" presId="urn:microsoft.com/office/officeart/2005/8/layout/list1"/>
    <dgm:cxn modelId="{1E5CFFD9-5487-4070-AFF2-DA0805E9FF11}" type="presParOf" srcId="{9175BFF2-ACB6-4EB6-905B-82F5E0367DC6}" destId="{F4CD49B3-250C-42B6-A223-41B57E3EA6A6}" srcOrd="0" destOrd="0" presId="urn:microsoft.com/office/officeart/2005/8/layout/list1"/>
    <dgm:cxn modelId="{007C1EFF-E87E-4DE5-84DE-6C4F2E027409}" type="presParOf" srcId="{9175BFF2-ACB6-4EB6-905B-82F5E0367DC6}" destId="{6F3EFE94-A8DB-4E9B-8587-62A7F801C828}" srcOrd="1" destOrd="0" presId="urn:microsoft.com/office/officeart/2005/8/layout/list1"/>
    <dgm:cxn modelId="{8A523FBE-212B-4EF1-B7A5-0121F75B3308}" type="presParOf" srcId="{BE72D1BF-7253-40AC-9D1F-D68896DE11F2}" destId="{B68E77E9-19BD-46EA-B15A-A6B3FBE650E9}" srcOrd="1" destOrd="0" presId="urn:microsoft.com/office/officeart/2005/8/layout/list1"/>
    <dgm:cxn modelId="{4901BD4D-FF96-4126-9DC8-15BBA3907C70}" type="presParOf" srcId="{BE72D1BF-7253-40AC-9D1F-D68896DE11F2}" destId="{903E4636-45E6-44DA-A21C-EC4C499A8758}" srcOrd="2" destOrd="0" presId="urn:microsoft.com/office/officeart/2005/8/layout/list1"/>
    <dgm:cxn modelId="{0EB14A5E-D9C0-4967-8D7D-A6C88B39C011}" type="presParOf" srcId="{BE72D1BF-7253-40AC-9D1F-D68896DE11F2}" destId="{3F3F3E29-A562-42EB-A05E-D86A9AD4374D}" srcOrd="3" destOrd="0" presId="urn:microsoft.com/office/officeart/2005/8/layout/list1"/>
    <dgm:cxn modelId="{1450178D-4FA0-441B-9F8B-235D37D5D3D0}" type="presParOf" srcId="{BE72D1BF-7253-40AC-9D1F-D68896DE11F2}" destId="{98137B24-5F23-4CF1-80F0-E650B3686146}" srcOrd="4" destOrd="0" presId="urn:microsoft.com/office/officeart/2005/8/layout/list1"/>
    <dgm:cxn modelId="{B45ECC25-37D9-468D-A965-E78873E2D96C}" type="presParOf" srcId="{98137B24-5F23-4CF1-80F0-E650B3686146}" destId="{B97C2E29-FE6C-45D5-9CDF-D769D1C89039}" srcOrd="0" destOrd="0" presId="urn:microsoft.com/office/officeart/2005/8/layout/list1"/>
    <dgm:cxn modelId="{706AE8DB-92D1-4295-B54D-39C795219B88}" type="presParOf" srcId="{98137B24-5F23-4CF1-80F0-E650B3686146}" destId="{0CB9B2E3-7343-4DEB-A28C-B9133999BCD3}" srcOrd="1" destOrd="0" presId="urn:microsoft.com/office/officeart/2005/8/layout/list1"/>
    <dgm:cxn modelId="{1098F2C9-D888-43B4-90E2-41A566FAE870}" type="presParOf" srcId="{BE72D1BF-7253-40AC-9D1F-D68896DE11F2}" destId="{FF6E732B-A6EF-4325-BB4E-9A7AA4912014}" srcOrd="5" destOrd="0" presId="urn:microsoft.com/office/officeart/2005/8/layout/list1"/>
    <dgm:cxn modelId="{F84664BB-2F59-4D05-B8F8-A00C1D588427}" type="presParOf" srcId="{BE72D1BF-7253-40AC-9D1F-D68896DE11F2}" destId="{3CA45FA8-4575-4295-AB63-304EF4D1F087}" srcOrd="6" destOrd="0" presId="urn:microsoft.com/office/officeart/2005/8/layout/list1"/>
    <dgm:cxn modelId="{33C67790-4FEB-4831-B645-F60178BCA55A}" type="presParOf" srcId="{BE72D1BF-7253-40AC-9D1F-D68896DE11F2}" destId="{F8B5F330-8515-4E11-AEAD-95431557F903}" srcOrd="7" destOrd="0" presId="urn:microsoft.com/office/officeart/2005/8/layout/list1"/>
    <dgm:cxn modelId="{67224A81-F6B5-4A89-A825-051DB4DFAA3D}" type="presParOf" srcId="{BE72D1BF-7253-40AC-9D1F-D68896DE11F2}" destId="{4777ABCE-D11A-418A-9F49-832154BEEF55}" srcOrd="8" destOrd="0" presId="urn:microsoft.com/office/officeart/2005/8/layout/list1"/>
    <dgm:cxn modelId="{AC363D54-B81C-4B07-B647-20C6450A1F4E}" type="presParOf" srcId="{4777ABCE-D11A-418A-9F49-832154BEEF55}" destId="{5C46F887-9E07-4849-9A4A-AEF58019DD52}" srcOrd="0" destOrd="0" presId="urn:microsoft.com/office/officeart/2005/8/layout/list1"/>
    <dgm:cxn modelId="{405DECD3-7893-45D8-B9B8-AA5F43CFE21E}" type="presParOf" srcId="{4777ABCE-D11A-418A-9F49-832154BEEF55}" destId="{FDB27F64-4505-4713-8D74-005A7EE5A260}" srcOrd="1" destOrd="0" presId="urn:microsoft.com/office/officeart/2005/8/layout/list1"/>
    <dgm:cxn modelId="{8FEB26DC-29AD-42DD-93F1-FC019EF33C21}" type="presParOf" srcId="{BE72D1BF-7253-40AC-9D1F-D68896DE11F2}" destId="{CD89EA67-12D7-49B4-A203-20D6DA4D7F9D}" srcOrd="9" destOrd="0" presId="urn:microsoft.com/office/officeart/2005/8/layout/list1"/>
    <dgm:cxn modelId="{AF2C514C-0BF3-4218-8F34-8B8969F7062F}" type="presParOf" srcId="{BE72D1BF-7253-40AC-9D1F-D68896DE11F2}" destId="{163CBBB1-937D-477E-9511-81D4CA7A56B7}" srcOrd="10" destOrd="0" presId="urn:microsoft.com/office/officeart/2005/8/layout/list1"/>
    <dgm:cxn modelId="{FFDBCD96-55D4-4211-AD25-7D7DA2285DDB}" type="presParOf" srcId="{BE72D1BF-7253-40AC-9D1F-D68896DE11F2}" destId="{6497A5C4-3D0C-499B-B220-A5D993023427}" srcOrd="11" destOrd="0" presId="urn:microsoft.com/office/officeart/2005/8/layout/list1"/>
    <dgm:cxn modelId="{18D9166E-34CC-4156-A344-A0C449FA9AB4}" type="presParOf" srcId="{BE72D1BF-7253-40AC-9D1F-D68896DE11F2}" destId="{1BC60B9A-EC52-4B49-A14B-064318934C63}" srcOrd="12" destOrd="0" presId="urn:microsoft.com/office/officeart/2005/8/layout/list1"/>
    <dgm:cxn modelId="{7D55C86E-47B2-4493-9DCA-F50157E42E26}" type="presParOf" srcId="{1BC60B9A-EC52-4B49-A14B-064318934C63}" destId="{AA7F6E44-8144-4107-97E9-65A947974B65}" srcOrd="0" destOrd="0" presId="urn:microsoft.com/office/officeart/2005/8/layout/list1"/>
    <dgm:cxn modelId="{94D99AB9-484A-4298-9E20-B21CA1BBC1B6}" type="presParOf" srcId="{1BC60B9A-EC52-4B49-A14B-064318934C63}" destId="{14477E56-D060-42E1-ACCC-FD64B4E35DFE}" srcOrd="1" destOrd="0" presId="urn:microsoft.com/office/officeart/2005/8/layout/list1"/>
    <dgm:cxn modelId="{D790C345-42FD-42F3-979E-189D06FAF2EF}" type="presParOf" srcId="{BE72D1BF-7253-40AC-9D1F-D68896DE11F2}" destId="{7D45D428-9F77-46BA-8603-B1FC65E40630}" srcOrd="13" destOrd="0" presId="urn:microsoft.com/office/officeart/2005/8/layout/list1"/>
    <dgm:cxn modelId="{C1DF07C2-081C-41DC-AEC4-9D5910158BA9}" type="presParOf" srcId="{BE72D1BF-7253-40AC-9D1F-D68896DE11F2}" destId="{23F14D5D-707E-437F-8465-0BF41B60064A}" srcOrd="14" destOrd="0" presId="urn:microsoft.com/office/officeart/2005/8/layout/list1"/>
    <dgm:cxn modelId="{4CCFC28F-2778-4B27-B46A-97A772B70F49}" type="presParOf" srcId="{BE72D1BF-7253-40AC-9D1F-D68896DE11F2}" destId="{5385BA80-A601-4188-957E-DD17D8440296}" srcOrd="15" destOrd="0" presId="urn:microsoft.com/office/officeart/2005/8/layout/list1"/>
    <dgm:cxn modelId="{311B8E52-ECC8-4B15-89B7-CBAB1F4D37CA}" type="presParOf" srcId="{BE72D1BF-7253-40AC-9D1F-D68896DE11F2}" destId="{64114F1F-33F3-47F9-B239-2EDCB7757F2F}" srcOrd="16" destOrd="0" presId="urn:microsoft.com/office/officeart/2005/8/layout/list1"/>
    <dgm:cxn modelId="{F0C8362D-00DA-4A90-9961-772E2FCAAB24}" type="presParOf" srcId="{64114F1F-33F3-47F9-B239-2EDCB7757F2F}" destId="{00FC1021-BA0E-4B51-BCF6-84D1EC259A57}" srcOrd="0" destOrd="0" presId="urn:microsoft.com/office/officeart/2005/8/layout/list1"/>
    <dgm:cxn modelId="{48E52341-0B9E-47C8-8C55-B0DBC3C6EC8B}" type="presParOf" srcId="{64114F1F-33F3-47F9-B239-2EDCB7757F2F}" destId="{A2334F22-8716-4F48-8331-CE10C4F34A73}" srcOrd="1" destOrd="0" presId="urn:microsoft.com/office/officeart/2005/8/layout/list1"/>
    <dgm:cxn modelId="{E87A7A95-04B2-40FB-A553-7BD0B63DB79D}" type="presParOf" srcId="{BE72D1BF-7253-40AC-9D1F-D68896DE11F2}" destId="{5188AFE8-E604-4CE7-8C85-083E32AFEF63}" srcOrd="17" destOrd="0" presId="urn:microsoft.com/office/officeart/2005/8/layout/list1"/>
    <dgm:cxn modelId="{1432267D-18DC-4320-9208-9DFC85EDDE40}" type="presParOf" srcId="{BE72D1BF-7253-40AC-9D1F-D68896DE11F2}" destId="{ECC2D652-9A51-4277-BB22-F6DB99014A68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2340882-C882-4754-BF16-352C179F695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0DD20B-C151-4272-B401-F79811E44BEA}">
      <dgm:prSet phldrT="[Text]"/>
      <dgm:spPr/>
      <dgm:t>
        <a:bodyPr/>
        <a:lstStyle/>
        <a:p>
          <a:r>
            <a:rPr lang="en-GB" dirty="0" smtClean="0"/>
            <a:t>Xin cốc nước</a:t>
          </a:r>
          <a:endParaRPr lang="en-GB" dirty="0"/>
        </a:p>
      </dgm:t>
    </dgm:pt>
    <dgm:pt modelId="{F5D63EEB-D155-4D7C-B63F-4ABAC4A8FC75}" type="parTrans" cxnId="{97FD5E0D-7E88-423E-BE7B-DD7B070EDD9C}">
      <dgm:prSet/>
      <dgm:spPr/>
      <dgm:t>
        <a:bodyPr/>
        <a:lstStyle/>
        <a:p>
          <a:endParaRPr lang="en-GB"/>
        </a:p>
      </dgm:t>
    </dgm:pt>
    <dgm:pt modelId="{D1C4B8CF-F1A5-4CEC-9169-8956521DCB39}" type="sibTrans" cxnId="{97FD5E0D-7E88-423E-BE7B-DD7B070EDD9C}">
      <dgm:prSet/>
      <dgm:spPr/>
      <dgm:t>
        <a:bodyPr/>
        <a:lstStyle/>
        <a:p>
          <a:endParaRPr lang="en-GB"/>
        </a:p>
      </dgm:t>
    </dgm:pt>
    <dgm:pt modelId="{03B1EFCA-D8FA-47CF-8A41-9FA29035D389}">
      <dgm:prSet phldrT="[Text]"/>
      <dgm:spPr/>
      <dgm:t>
        <a:bodyPr/>
        <a:lstStyle/>
        <a:p>
          <a:r>
            <a:rPr lang="en-GB" dirty="0" smtClean="0"/>
            <a:t>Anh ấy nói quá nhiều. Chả </a:t>
          </a:r>
          <a:r>
            <a:rPr lang="en-GB" dirty="0" err="1" smtClean="0"/>
            <a:t>ai</a:t>
          </a:r>
          <a:r>
            <a:rPr lang="en-GB" dirty="0" smtClean="0"/>
            <a:t> chịu </a:t>
          </a:r>
          <a:r>
            <a:rPr lang="en-GB" dirty="0" err="1" smtClean="0"/>
            <a:t>nổi</a:t>
          </a:r>
          <a:r>
            <a:rPr lang="en-GB" dirty="0" smtClean="0"/>
            <a:t>.</a:t>
          </a:r>
          <a:endParaRPr lang="en-GB" dirty="0"/>
        </a:p>
      </dgm:t>
    </dgm:pt>
    <dgm:pt modelId="{17D23C97-8CF3-4208-B31F-C1EFA5642CF4}" type="parTrans" cxnId="{861CDC4D-B305-456F-BF4D-293E3150790B}">
      <dgm:prSet/>
      <dgm:spPr/>
      <dgm:t>
        <a:bodyPr/>
        <a:lstStyle/>
        <a:p>
          <a:endParaRPr lang="en-GB"/>
        </a:p>
      </dgm:t>
    </dgm:pt>
    <dgm:pt modelId="{7B7584CE-1B0A-4670-B501-6597DCE12FC6}" type="sibTrans" cxnId="{861CDC4D-B305-456F-BF4D-293E3150790B}">
      <dgm:prSet/>
      <dgm:spPr/>
      <dgm:t>
        <a:bodyPr/>
        <a:lstStyle/>
        <a:p>
          <a:endParaRPr lang="en-GB"/>
        </a:p>
      </dgm:t>
    </dgm:pt>
    <dgm:pt modelId="{94766980-428A-4AE8-855B-43546AFC77D1}">
      <dgm:prSet phldrT="[Text]"/>
      <dgm:spPr/>
      <dgm:t>
        <a:bodyPr/>
        <a:lstStyle/>
        <a:p>
          <a:r>
            <a:rPr lang="en-GB" dirty="0" smtClean="0"/>
            <a:t>Mình </a:t>
          </a:r>
          <a:r>
            <a:rPr lang="en-GB" dirty="0" err="1" smtClean="0"/>
            <a:t>không</a:t>
          </a:r>
          <a:r>
            <a:rPr lang="en-GB" dirty="0" smtClean="0"/>
            <a:t> </a:t>
          </a:r>
          <a:r>
            <a:rPr lang="en-GB" dirty="0" err="1" smtClean="0"/>
            <a:t>nên</a:t>
          </a:r>
          <a:r>
            <a:rPr lang="en-GB" dirty="0" smtClean="0"/>
            <a:t> </a:t>
          </a:r>
          <a:r>
            <a:rPr lang="en-GB" dirty="0" err="1" smtClean="0"/>
            <a:t>nhờ</a:t>
          </a:r>
          <a:r>
            <a:rPr lang="en-GB" dirty="0" smtClean="0"/>
            <a:t> nó </a:t>
          </a:r>
          <a:r>
            <a:rPr lang="en-GB" dirty="0" err="1" smtClean="0"/>
            <a:t>giúp</a:t>
          </a:r>
          <a:r>
            <a:rPr lang="en-GB" smtClean="0"/>
            <a:t>.</a:t>
          </a:r>
          <a:endParaRPr lang="en-GB" dirty="0"/>
        </a:p>
      </dgm:t>
    </dgm:pt>
    <dgm:pt modelId="{FBA76227-F150-4D8C-B861-BB96DC4B3A67}" type="parTrans" cxnId="{641866DD-68B3-4698-ADF0-D4F569264F0D}">
      <dgm:prSet/>
      <dgm:spPr/>
      <dgm:t>
        <a:bodyPr/>
        <a:lstStyle/>
        <a:p>
          <a:endParaRPr lang="en-GB"/>
        </a:p>
      </dgm:t>
    </dgm:pt>
    <dgm:pt modelId="{7734C7BF-5087-47B9-8D45-09EFAAD87D0D}" type="sibTrans" cxnId="{641866DD-68B3-4698-ADF0-D4F569264F0D}">
      <dgm:prSet/>
      <dgm:spPr/>
      <dgm:t>
        <a:bodyPr/>
        <a:lstStyle/>
        <a:p>
          <a:endParaRPr lang="en-GB"/>
        </a:p>
      </dgm:t>
    </dgm:pt>
    <dgm:pt modelId="{2AEED475-8422-4976-87AB-44D6272366CD}">
      <dgm:prSet/>
      <dgm:spPr/>
      <dgm:t>
        <a:bodyPr/>
        <a:lstStyle/>
        <a:p>
          <a:r>
            <a:rPr lang="en-GB" dirty="0" smtClean="0"/>
            <a:t>Có </a:t>
          </a:r>
          <a:r>
            <a:rPr lang="en-GB" dirty="0" err="1" smtClean="0"/>
            <a:t>mười</a:t>
          </a:r>
          <a:r>
            <a:rPr lang="en-GB" dirty="0" smtClean="0"/>
            <a:t> người tất cả.</a:t>
          </a:r>
          <a:endParaRPr lang="en-GB" dirty="0"/>
        </a:p>
      </dgm:t>
    </dgm:pt>
    <dgm:pt modelId="{3703134F-1969-4657-828E-5800B267FBB2}" type="parTrans" cxnId="{ACED541B-44D2-4169-A55D-442EFDE123CE}">
      <dgm:prSet/>
      <dgm:spPr/>
      <dgm:t>
        <a:bodyPr/>
        <a:lstStyle/>
        <a:p>
          <a:endParaRPr lang="en-GB"/>
        </a:p>
      </dgm:t>
    </dgm:pt>
    <dgm:pt modelId="{544079E2-F5E3-4942-820F-1B263DCD481F}" type="sibTrans" cxnId="{ACED541B-44D2-4169-A55D-442EFDE123CE}">
      <dgm:prSet/>
      <dgm:spPr/>
      <dgm:t>
        <a:bodyPr/>
        <a:lstStyle/>
        <a:p>
          <a:endParaRPr lang="en-GB"/>
        </a:p>
      </dgm:t>
    </dgm:pt>
    <dgm:pt modelId="{09E2364E-4F09-4C63-9621-3EF4AB0AA3AF}">
      <dgm:prSet/>
      <dgm:spPr/>
      <dgm:t>
        <a:bodyPr/>
        <a:lstStyle/>
        <a:p>
          <a:r>
            <a:rPr lang="en-GB" dirty="0" smtClean="0"/>
            <a:t>Tôi rất thích bình minh.</a:t>
          </a:r>
          <a:endParaRPr lang="en-GB" dirty="0"/>
        </a:p>
      </dgm:t>
    </dgm:pt>
    <dgm:pt modelId="{EBD021D6-B26F-4959-BA6E-3EB7D0A52437}" type="parTrans" cxnId="{81ECDE41-ABA3-43AC-80E6-EEBB9F0F297B}">
      <dgm:prSet/>
      <dgm:spPr/>
      <dgm:t>
        <a:bodyPr/>
        <a:lstStyle/>
        <a:p>
          <a:endParaRPr lang="en-GB"/>
        </a:p>
      </dgm:t>
    </dgm:pt>
    <dgm:pt modelId="{C1004B15-241B-410F-AB00-AA28DA6F69EA}" type="sibTrans" cxnId="{81ECDE41-ABA3-43AC-80E6-EEBB9F0F297B}">
      <dgm:prSet/>
      <dgm:spPr/>
      <dgm:t>
        <a:bodyPr/>
        <a:lstStyle/>
        <a:p>
          <a:endParaRPr lang="en-GB"/>
        </a:p>
      </dgm:t>
    </dgm:pt>
    <dgm:pt modelId="{8A642D8D-C66E-4918-BA03-433F61A23B28}">
      <dgm:prSet/>
      <dgm:spPr/>
      <dgm:t>
        <a:bodyPr/>
        <a:lstStyle/>
        <a:p>
          <a:r>
            <a:rPr lang="en-GB" b="0" i="0" dirty="0" smtClean="0"/>
            <a:t>Please give me a glass of water.</a:t>
          </a:r>
          <a:endParaRPr lang="en-GB" dirty="0"/>
        </a:p>
      </dgm:t>
    </dgm:pt>
    <dgm:pt modelId="{2ED276B0-854E-4C3A-BBA8-B509EFB78B16}" type="parTrans" cxnId="{4D2F1569-3DB2-4D21-ADA1-9671880CE96D}">
      <dgm:prSet/>
      <dgm:spPr/>
    </dgm:pt>
    <dgm:pt modelId="{501E3CA3-85F8-4C86-A660-3393A048302C}" type="sibTrans" cxnId="{4D2F1569-3DB2-4D21-ADA1-9671880CE96D}">
      <dgm:prSet/>
      <dgm:spPr/>
    </dgm:pt>
    <dgm:pt modelId="{ADBCAC2F-00D2-44CD-80C5-267CC424D9FB}">
      <dgm:prSet/>
      <dgm:spPr/>
      <dgm:t>
        <a:bodyPr/>
        <a:lstStyle/>
        <a:p>
          <a:r>
            <a:rPr lang="en-GB" b="0" i="0" dirty="0" smtClean="0"/>
            <a:t>There were ten people in all.</a:t>
          </a:r>
          <a:endParaRPr lang="en-GB" dirty="0"/>
        </a:p>
      </dgm:t>
    </dgm:pt>
    <dgm:pt modelId="{F74121C5-18A7-4688-99A9-3A9EDA01C2DB}" type="parTrans" cxnId="{0ADBC822-D495-4C7B-9A9B-59BA235CBF95}">
      <dgm:prSet/>
      <dgm:spPr/>
    </dgm:pt>
    <dgm:pt modelId="{5E653740-78B7-4D6F-9ACB-2C9C2FD176C6}" type="sibTrans" cxnId="{0ADBC822-D495-4C7B-9A9B-59BA235CBF95}">
      <dgm:prSet/>
      <dgm:spPr/>
    </dgm:pt>
    <dgm:pt modelId="{CB91A1A6-3353-407E-9EC7-8B9DD25F7B32}">
      <dgm:prSet/>
      <dgm:spPr/>
      <dgm:t>
        <a:bodyPr/>
        <a:lstStyle/>
        <a:p>
          <a:r>
            <a:rPr lang="en-GB" b="0" i="0" dirty="0" smtClean="0"/>
            <a:t>I love sunset.</a:t>
          </a:r>
          <a:endParaRPr lang="en-GB" dirty="0"/>
        </a:p>
      </dgm:t>
    </dgm:pt>
    <dgm:pt modelId="{1D091101-04CE-4795-8C82-76775C3EF75E}" type="parTrans" cxnId="{B4028281-86D7-4F5D-822B-3D334CDD5DE8}">
      <dgm:prSet/>
      <dgm:spPr/>
    </dgm:pt>
    <dgm:pt modelId="{F2C6B8F9-BF3D-4CA3-8F38-F01718B2CA94}" type="sibTrans" cxnId="{B4028281-86D7-4F5D-822B-3D334CDD5DE8}">
      <dgm:prSet/>
      <dgm:spPr/>
    </dgm:pt>
    <dgm:pt modelId="{72C5ACA1-51A4-4479-A4CB-0618CF23F09E}">
      <dgm:prSet/>
      <dgm:spPr/>
      <dgm:t>
        <a:bodyPr/>
        <a:lstStyle/>
        <a:p>
          <a:r>
            <a:rPr lang="en-GB" b="0" i="0" dirty="0" smtClean="0"/>
            <a:t>He is too talkative. No one can stand him.</a:t>
          </a:r>
          <a:endParaRPr lang="en-GB" dirty="0"/>
        </a:p>
      </dgm:t>
    </dgm:pt>
    <dgm:pt modelId="{2B86D9E1-4309-4CAA-BA21-8AB84D914252}" type="parTrans" cxnId="{551FACBF-A651-4B04-8626-D8887DCE371D}">
      <dgm:prSet/>
      <dgm:spPr/>
    </dgm:pt>
    <dgm:pt modelId="{2275D3EA-4B65-4B59-8DF5-0BDB59839CD8}" type="sibTrans" cxnId="{551FACBF-A651-4B04-8626-D8887DCE371D}">
      <dgm:prSet/>
      <dgm:spPr/>
    </dgm:pt>
    <dgm:pt modelId="{ABD1BE8B-8A85-4876-828E-3A26735D5F2F}">
      <dgm:prSet/>
      <dgm:spPr/>
      <dgm:t>
        <a:bodyPr/>
        <a:lstStyle/>
        <a:p>
          <a:r>
            <a:rPr lang="en-GB" b="0" i="0" dirty="0" smtClean="0"/>
            <a:t>We should not ask such a person to help us.</a:t>
          </a:r>
          <a:endParaRPr lang="en-GB" dirty="0"/>
        </a:p>
      </dgm:t>
    </dgm:pt>
    <dgm:pt modelId="{AFAF201A-355D-4F51-873C-9ACA421B6075}" type="parTrans" cxnId="{C12DB5EC-F50A-4D90-9C67-5EA2CA6C282B}">
      <dgm:prSet/>
      <dgm:spPr/>
    </dgm:pt>
    <dgm:pt modelId="{34C7EC31-0D29-4602-AC40-DBB2DCD5DF8A}" type="sibTrans" cxnId="{C12DB5EC-F50A-4D90-9C67-5EA2CA6C282B}">
      <dgm:prSet/>
      <dgm:spPr/>
    </dgm:pt>
    <dgm:pt modelId="{BE72D1BF-7253-40AC-9D1F-D68896DE11F2}" type="pres">
      <dgm:prSet presAssocID="{D2340882-C882-4754-BF16-352C179F69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175BFF2-ACB6-4EB6-905B-82F5E0367DC6}" type="pres">
      <dgm:prSet presAssocID="{520DD20B-C151-4272-B401-F79811E44BEA}" presName="parentLin" presStyleCnt="0"/>
      <dgm:spPr/>
    </dgm:pt>
    <dgm:pt modelId="{F4CD49B3-250C-42B6-A223-41B57E3EA6A6}" type="pres">
      <dgm:prSet presAssocID="{520DD20B-C151-4272-B401-F79811E44BEA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6F3EFE94-A8DB-4E9B-8587-62A7F801C828}" type="pres">
      <dgm:prSet presAssocID="{520DD20B-C151-4272-B401-F79811E44BE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8E77E9-19BD-46EA-B15A-A6B3FBE650E9}" type="pres">
      <dgm:prSet presAssocID="{520DD20B-C151-4272-B401-F79811E44BEA}" presName="negativeSpace" presStyleCnt="0"/>
      <dgm:spPr/>
    </dgm:pt>
    <dgm:pt modelId="{903E4636-45E6-44DA-A21C-EC4C499A8758}" type="pres">
      <dgm:prSet presAssocID="{520DD20B-C151-4272-B401-F79811E44BEA}" presName="childText" presStyleLbl="conFgAcc1" presStyleIdx="0" presStyleCnt="5" custLinFactNeighborX="-140" custLinFactNeighborY="2894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3F3E29-A562-42EB-A05E-D86A9AD4374D}" type="pres">
      <dgm:prSet presAssocID="{D1C4B8CF-F1A5-4CEC-9169-8956521DCB39}" presName="spaceBetweenRectangles" presStyleCnt="0"/>
      <dgm:spPr/>
    </dgm:pt>
    <dgm:pt modelId="{98137B24-5F23-4CF1-80F0-E650B3686146}" type="pres">
      <dgm:prSet presAssocID="{2AEED475-8422-4976-87AB-44D6272366CD}" presName="parentLin" presStyleCnt="0"/>
      <dgm:spPr/>
    </dgm:pt>
    <dgm:pt modelId="{B97C2E29-FE6C-45D5-9CDF-D769D1C89039}" type="pres">
      <dgm:prSet presAssocID="{2AEED475-8422-4976-87AB-44D6272366CD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0CB9B2E3-7343-4DEB-A28C-B9133999BCD3}" type="pres">
      <dgm:prSet presAssocID="{2AEED475-8422-4976-87AB-44D6272366C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6E732B-A6EF-4325-BB4E-9A7AA4912014}" type="pres">
      <dgm:prSet presAssocID="{2AEED475-8422-4976-87AB-44D6272366CD}" presName="negativeSpace" presStyleCnt="0"/>
      <dgm:spPr/>
    </dgm:pt>
    <dgm:pt modelId="{3CA45FA8-4575-4295-AB63-304EF4D1F087}" type="pres">
      <dgm:prSet presAssocID="{2AEED475-8422-4976-87AB-44D6272366CD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B5F330-8515-4E11-AEAD-95431557F903}" type="pres">
      <dgm:prSet presAssocID="{544079E2-F5E3-4942-820F-1B263DCD481F}" presName="spaceBetweenRectangles" presStyleCnt="0"/>
      <dgm:spPr/>
    </dgm:pt>
    <dgm:pt modelId="{4777ABCE-D11A-418A-9F49-832154BEEF55}" type="pres">
      <dgm:prSet presAssocID="{09E2364E-4F09-4C63-9621-3EF4AB0AA3AF}" presName="parentLin" presStyleCnt="0"/>
      <dgm:spPr/>
    </dgm:pt>
    <dgm:pt modelId="{5C46F887-9E07-4849-9A4A-AEF58019DD52}" type="pres">
      <dgm:prSet presAssocID="{09E2364E-4F09-4C63-9621-3EF4AB0AA3AF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FDB27F64-4505-4713-8D74-005A7EE5A260}" type="pres">
      <dgm:prSet presAssocID="{09E2364E-4F09-4C63-9621-3EF4AB0AA3A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89EA67-12D7-49B4-A203-20D6DA4D7F9D}" type="pres">
      <dgm:prSet presAssocID="{09E2364E-4F09-4C63-9621-3EF4AB0AA3AF}" presName="negativeSpace" presStyleCnt="0"/>
      <dgm:spPr/>
    </dgm:pt>
    <dgm:pt modelId="{163CBBB1-937D-477E-9511-81D4CA7A56B7}" type="pres">
      <dgm:prSet presAssocID="{09E2364E-4F09-4C63-9621-3EF4AB0AA3AF}" presName="childText" presStyleLbl="conFgAcc1" presStyleIdx="2" presStyleCnt="5" custLinFactNeighborX="-280" custLinFactNeighborY="-2894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97A5C4-3D0C-499B-B220-A5D993023427}" type="pres">
      <dgm:prSet presAssocID="{C1004B15-241B-410F-AB00-AA28DA6F69EA}" presName="spaceBetweenRectangles" presStyleCnt="0"/>
      <dgm:spPr/>
    </dgm:pt>
    <dgm:pt modelId="{1BC60B9A-EC52-4B49-A14B-064318934C63}" type="pres">
      <dgm:prSet presAssocID="{03B1EFCA-D8FA-47CF-8A41-9FA29035D389}" presName="parentLin" presStyleCnt="0"/>
      <dgm:spPr/>
    </dgm:pt>
    <dgm:pt modelId="{AA7F6E44-8144-4107-97E9-65A947974B65}" type="pres">
      <dgm:prSet presAssocID="{03B1EFCA-D8FA-47CF-8A41-9FA29035D389}" presName="parentLeftMargin" presStyleLbl="node1" presStyleIdx="2" presStyleCnt="5"/>
      <dgm:spPr/>
      <dgm:t>
        <a:bodyPr/>
        <a:lstStyle/>
        <a:p>
          <a:endParaRPr lang="en-GB"/>
        </a:p>
      </dgm:t>
    </dgm:pt>
    <dgm:pt modelId="{14477E56-D060-42E1-ACCC-FD64B4E35DFE}" type="pres">
      <dgm:prSet presAssocID="{03B1EFCA-D8FA-47CF-8A41-9FA29035D38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45D428-9F77-46BA-8603-B1FC65E40630}" type="pres">
      <dgm:prSet presAssocID="{03B1EFCA-D8FA-47CF-8A41-9FA29035D389}" presName="negativeSpace" presStyleCnt="0"/>
      <dgm:spPr/>
    </dgm:pt>
    <dgm:pt modelId="{23F14D5D-707E-437F-8465-0BF41B60064A}" type="pres">
      <dgm:prSet presAssocID="{03B1EFCA-D8FA-47CF-8A41-9FA29035D38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85BA80-A601-4188-957E-DD17D8440296}" type="pres">
      <dgm:prSet presAssocID="{7B7584CE-1B0A-4670-B501-6597DCE12FC6}" presName="spaceBetweenRectangles" presStyleCnt="0"/>
      <dgm:spPr/>
    </dgm:pt>
    <dgm:pt modelId="{64114F1F-33F3-47F9-B239-2EDCB7757F2F}" type="pres">
      <dgm:prSet presAssocID="{94766980-428A-4AE8-855B-43546AFC77D1}" presName="parentLin" presStyleCnt="0"/>
      <dgm:spPr/>
    </dgm:pt>
    <dgm:pt modelId="{00FC1021-BA0E-4B51-BCF6-84D1EC259A57}" type="pres">
      <dgm:prSet presAssocID="{94766980-428A-4AE8-855B-43546AFC77D1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A2334F22-8716-4F48-8331-CE10C4F34A73}" type="pres">
      <dgm:prSet presAssocID="{94766980-428A-4AE8-855B-43546AFC77D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88AFE8-E604-4CE7-8C85-083E32AFEF63}" type="pres">
      <dgm:prSet presAssocID="{94766980-428A-4AE8-855B-43546AFC77D1}" presName="negativeSpace" presStyleCnt="0"/>
      <dgm:spPr/>
    </dgm:pt>
    <dgm:pt modelId="{ECC2D652-9A51-4277-BB22-F6DB99014A68}" type="pres">
      <dgm:prSet presAssocID="{94766980-428A-4AE8-855B-43546AFC77D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9486EE1-943D-4642-BC02-3E15FA0AA07C}" type="presOf" srcId="{2AEED475-8422-4976-87AB-44D6272366CD}" destId="{B97C2E29-FE6C-45D5-9CDF-D769D1C89039}" srcOrd="0" destOrd="0" presId="urn:microsoft.com/office/officeart/2005/8/layout/list1"/>
    <dgm:cxn modelId="{97FD5E0D-7E88-423E-BE7B-DD7B070EDD9C}" srcId="{D2340882-C882-4754-BF16-352C179F695E}" destId="{520DD20B-C151-4272-B401-F79811E44BEA}" srcOrd="0" destOrd="0" parTransId="{F5D63EEB-D155-4D7C-B63F-4ABAC4A8FC75}" sibTransId="{D1C4B8CF-F1A5-4CEC-9169-8956521DCB39}"/>
    <dgm:cxn modelId="{98AA099B-965E-4538-9286-83E7C25B012F}" type="presOf" srcId="{72C5ACA1-51A4-4479-A4CB-0618CF23F09E}" destId="{23F14D5D-707E-437F-8465-0BF41B60064A}" srcOrd="0" destOrd="0" presId="urn:microsoft.com/office/officeart/2005/8/layout/list1"/>
    <dgm:cxn modelId="{ACED541B-44D2-4169-A55D-442EFDE123CE}" srcId="{D2340882-C882-4754-BF16-352C179F695E}" destId="{2AEED475-8422-4976-87AB-44D6272366CD}" srcOrd="1" destOrd="0" parTransId="{3703134F-1969-4657-828E-5800B267FBB2}" sibTransId="{544079E2-F5E3-4942-820F-1B263DCD481F}"/>
    <dgm:cxn modelId="{F3D3F680-5783-4D02-9E15-37122F5BEB3D}" type="presOf" srcId="{03B1EFCA-D8FA-47CF-8A41-9FA29035D389}" destId="{AA7F6E44-8144-4107-97E9-65A947974B65}" srcOrd="0" destOrd="0" presId="urn:microsoft.com/office/officeart/2005/8/layout/list1"/>
    <dgm:cxn modelId="{B4028281-86D7-4F5D-822B-3D334CDD5DE8}" srcId="{09E2364E-4F09-4C63-9621-3EF4AB0AA3AF}" destId="{CB91A1A6-3353-407E-9EC7-8B9DD25F7B32}" srcOrd="0" destOrd="0" parTransId="{1D091101-04CE-4795-8C82-76775C3EF75E}" sibTransId="{F2C6B8F9-BF3D-4CA3-8F38-F01718B2CA94}"/>
    <dgm:cxn modelId="{435BBD1F-EA51-4463-9F6C-026DFC79947B}" type="presOf" srcId="{520DD20B-C151-4272-B401-F79811E44BEA}" destId="{F4CD49B3-250C-42B6-A223-41B57E3EA6A6}" srcOrd="0" destOrd="0" presId="urn:microsoft.com/office/officeart/2005/8/layout/list1"/>
    <dgm:cxn modelId="{551FACBF-A651-4B04-8626-D8887DCE371D}" srcId="{03B1EFCA-D8FA-47CF-8A41-9FA29035D389}" destId="{72C5ACA1-51A4-4479-A4CB-0618CF23F09E}" srcOrd="0" destOrd="0" parTransId="{2B86D9E1-4309-4CAA-BA21-8AB84D914252}" sibTransId="{2275D3EA-4B65-4B59-8DF5-0BDB59839CD8}"/>
    <dgm:cxn modelId="{0ADBC822-D495-4C7B-9A9B-59BA235CBF95}" srcId="{2AEED475-8422-4976-87AB-44D6272366CD}" destId="{ADBCAC2F-00D2-44CD-80C5-267CC424D9FB}" srcOrd="0" destOrd="0" parTransId="{F74121C5-18A7-4688-99A9-3A9EDA01C2DB}" sibTransId="{5E653740-78B7-4D6F-9ACB-2C9C2FD176C6}"/>
    <dgm:cxn modelId="{8EC2E12B-BCE2-42E0-995E-D08FA84DAA5F}" type="presOf" srcId="{94766980-428A-4AE8-855B-43546AFC77D1}" destId="{A2334F22-8716-4F48-8331-CE10C4F34A73}" srcOrd="1" destOrd="0" presId="urn:microsoft.com/office/officeart/2005/8/layout/list1"/>
    <dgm:cxn modelId="{67B2E042-1202-49B8-81A4-95023E661CCE}" type="presOf" srcId="{94766980-428A-4AE8-855B-43546AFC77D1}" destId="{00FC1021-BA0E-4B51-BCF6-84D1EC259A57}" srcOrd="0" destOrd="0" presId="urn:microsoft.com/office/officeart/2005/8/layout/list1"/>
    <dgm:cxn modelId="{1C711AC5-0420-4186-AE38-071AFC323F3D}" type="presOf" srcId="{CB91A1A6-3353-407E-9EC7-8B9DD25F7B32}" destId="{163CBBB1-937D-477E-9511-81D4CA7A56B7}" srcOrd="0" destOrd="0" presId="urn:microsoft.com/office/officeart/2005/8/layout/list1"/>
    <dgm:cxn modelId="{C12DB5EC-F50A-4D90-9C67-5EA2CA6C282B}" srcId="{94766980-428A-4AE8-855B-43546AFC77D1}" destId="{ABD1BE8B-8A85-4876-828E-3A26735D5F2F}" srcOrd="0" destOrd="0" parTransId="{AFAF201A-355D-4F51-873C-9ACA421B6075}" sibTransId="{34C7EC31-0D29-4602-AC40-DBB2DCD5DF8A}"/>
    <dgm:cxn modelId="{81ECDE41-ABA3-43AC-80E6-EEBB9F0F297B}" srcId="{D2340882-C882-4754-BF16-352C179F695E}" destId="{09E2364E-4F09-4C63-9621-3EF4AB0AA3AF}" srcOrd="2" destOrd="0" parTransId="{EBD021D6-B26F-4959-BA6E-3EB7D0A52437}" sibTransId="{C1004B15-241B-410F-AB00-AA28DA6F69EA}"/>
    <dgm:cxn modelId="{F842C724-107D-400F-8252-088DDA4FF135}" type="presOf" srcId="{09E2364E-4F09-4C63-9621-3EF4AB0AA3AF}" destId="{5C46F887-9E07-4849-9A4A-AEF58019DD52}" srcOrd="0" destOrd="0" presId="urn:microsoft.com/office/officeart/2005/8/layout/list1"/>
    <dgm:cxn modelId="{3F6B41E4-EAFA-4268-9E88-E4604A8199CB}" type="presOf" srcId="{2AEED475-8422-4976-87AB-44D6272366CD}" destId="{0CB9B2E3-7343-4DEB-A28C-B9133999BCD3}" srcOrd="1" destOrd="0" presId="urn:microsoft.com/office/officeart/2005/8/layout/list1"/>
    <dgm:cxn modelId="{951E0A63-2C39-474F-96AD-D092B918695E}" type="presOf" srcId="{D2340882-C882-4754-BF16-352C179F695E}" destId="{BE72D1BF-7253-40AC-9D1F-D68896DE11F2}" srcOrd="0" destOrd="0" presId="urn:microsoft.com/office/officeart/2005/8/layout/list1"/>
    <dgm:cxn modelId="{4D2F1569-3DB2-4D21-ADA1-9671880CE96D}" srcId="{520DD20B-C151-4272-B401-F79811E44BEA}" destId="{8A642D8D-C66E-4918-BA03-433F61A23B28}" srcOrd="0" destOrd="0" parTransId="{2ED276B0-854E-4C3A-BBA8-B509EFB78B16}" sibTransId="{501E3CA3-85F8-4C86-A660-3393A048302C}"/>
    <dgm:cxn modelId="{764CFA7A-9B5A-4C22-ABC5-7FCD2D1DA147}" type="presOf" srcId="{520DD20B-C151-4272-B401-F79811E44BEA}" destId="{6F3EFE94-A8DB-4E9B-8587-62A7F801C828}" srcOrd="1" destOrd="0" presId="urn:microsoft.com/office/officeart/2005/8/layout/list1"/>
    <dgm:cxn modelId="{E381C956-6D36-4B36-A3F6-9E03216F3AB7}" type="presOf" srcId="{09E2364E-4F09-4C63-9621-3EF4AB0AA3AF}" destId="{FDB27F64-4505-4713-8D74-005A7EE5A260}" srcOrd="1" destOrd="0" presId="urn:microsoft.com/office/officeart/2005/8/layout/list1"/>
    <dgm:cxn modelId="{0C446790-FE08-4D04-9871-8A55521246D9}" type="presOf" srcId="{8A642D8D-C66E-4918-BA03-433F61A23B28}" destId="{903E4636-45E6-44DA-A21C-EC4C499A8758}" srcOrd="0" destOrd="0" presId="urn:microsoft.com/office/officeart/2005/8/layout/list1"/>
    <dgm:cxn modelId="{861CDC4D-B305-456F-BF4D-293E3150790B}" srcId="{D2340882-C882-4754-BF16-352C179F695E}" destId="{03B1EFCA-D8FA-47CF-8A41-9FA29035D389}" srcOrd="3" destOrd="0" parTransId="{17D23C97-8CF3-4208-B31F-C1EFA5642CF4}" sibTransId="{7B7584CE-1B0A-4670-B501-6597DCE12FC6}"/>
    <dgm:cxn modelId="{23A16611-1951-4E41-B471-E33BDD91D73C}" type="presOf" srcId="{ABD1BE8B-8A85-4876-828E-3A26735D5F2F}" destId="{ECC2D652-9A51-4277-BB22-F6DB99014A68}" srcOrd="0" destOrd="0" presId="urn:microsoft.com/office/officeart/2005/8/layout/list1"/>
    <dgm:cxn modelId="{04693CAF-5DB5-4885-BFAA-576035DF4CE9}" type="presOf" srcId="{ADBCAC2F-00D2-44CD-80C5-267CC424D9FB}" destId="{3CA45FA8-4575-4295-AB63-304EF4D1F087}" srcOrd="0" destOrd="0" presId="urn:microsoft.com/office/officeart/2005/8/layout/list1"/>
    <dgm:cxn modelId="{641866DD-68B3-4698-ADF0-D4F569264F0D}" srcId="{D2340882-C882-4754-BF16-352C179F695E}" destId="{94766980-428A-4AE8-855B-43546AFC77D1}" srcOrd="4" destOrd="0" parTransId="{FBA76227-F150-4D8C-B861-BB96DC4B3A67}" sibTransId="{7734C7BF-5087-47B9-8D45-09EFAAD87D0D}"/>
    <dgm:cxn modelId="{DE60C685-8C1E-4FC7-88FE-A3707849E9B4}" type="presOf" srcId="{03B1EFCA-D8FA-47CF-8A41-9FA29035D389}" destId="{14477E56-D060-42E1-ACCC-FD64B4E35DFE}" srcOrd="1" destOrd="0" presId="urn:microsoft.com/office/officeart/2005/8/layout/list1"/>
    <dgm:cxn modelId="{37150F54-82BE-4133-AD97-3DE942F55B8E}" type="presParOf" srcId="{BE72D1BF-7253-40AC-9D1F-D68896DE11F2}" destId="{9175BFF2-ACB6-4EB6-905B-82F5E0367DC6}" srcOrd="0" destOrd="0" presId="urn:microsoft.com/office/officeart/2005/8/layout/list1"/>
    <dgm:cxn modelId="{80912B35-E793-480A-8655-89717E710B62}" type="presParOf" srcId="{9175BFF2-ACB6-4EB6-905B-82F5E0367DC6}" destId="{F4CD49B3-250C-42B6-A223-41B57E3EA6A6}" srcOrd="0" destOrd="0" presId="urn:microsoft.com/office/officeart/2005/8/layout/list1"/>
    <dgm:cxn modelId="{A86F751A-F1CD-4674-B802-A172B75F3E01}" type="presParOf" srcId="{9175BFF2-ACB6-4EB6-905B-82F5E0367DC6}" destId="{6F3EFE94-A8DB-4E9B-8587-62A7F801C828}" srcOrd="1" destOrd="0" presId="urn:microsoft.com/office/officeart/2005/8/layout/list1"/>
    <dgm:cxn modelId="{A80543E2-CB38-4338-8C73-2220DF556048}" type="presParOf" srcId="{BE72D1BF-7253-40AC-9D1F-D68896DE11F2}" destId="{B68E77E9-19BD-46EA-B15A-A6B3FBE650E9}" srcOrd="1" destOrd="0" presId="urn:microsoft.com/office/officeart/2005/8/layout/list1"/>
    <dgm:cxn modelId="{AECEE6CB-9C55-4E98-BCA7-D3EE5E2F75E1}" type="presParOf" srcId="{BE72D1BF-7253-40AC-9D1F-D68896DE11F2}" destId="{903E4636-45E6-44DA-A21C-EC4C499A8758}" srcOrd="2" destOrd="0" presId="urn:microsoft.com/office/officeart/2005/8/layout/list1"/>
    <dgm:cxn modelId="{44368122-2CA7-4458-8A2A-0F95F02ED3B9}" type="presParOf" srcId="{BE72D1BF-7253-40AC-9D1F-D68896DE11F2}" destId="{3F3F3E29-A562-42EB-A05E-D86A9AD4374D}" srcOrd="3" destOrd="0" presId="urn:microsoft.com/office/officeart/2005/8/layout/list1"/>
    <dgm:cxn modelId="{9CBF3157-D77F-4CCE-BAB9-79DBC15018F6}" type="presParOf" srcId="{BE72D1BF-7253-40AC-9D1F-D68896DE11F2}" destId="{98137B24-5F23-4CF1-80F0-E650B3686146}" srcOrd="4" destOrd="0" presId="urn:microsoft.com/office/officeart/2005/8/layout/list1"/>
    <dgm:cxn modelId="{429C4845-08B7-48AD-A9DB-A4E96E3952A1}" type="presParOf" srcId="{98137B24-5F23-4CF1-80F0-E650B3686146}" destId="{B97C2E29-FE6C-45D5-9CDF-D769D1C89039}" srcOrd="0" destOrd="0" presId="urn:microsoft.com/office/officeart/2005/8/layout/list1"/>
    <dgm:cxn modelId="{1CCDEB45-0F2B-44EE-ADB1-84FAE09110A7}" type="presParOf" srcId="{98137B24-5F23-4CF1-80F0-E650B3686146}" destId="{0CB9B2E3-7343-4DEB-A28C-B9133999BCD3}" srcOrd="1" destOrd="0" presId="urn:microsoft.com/office/officeart/2005/8/layout/list1"/>
    <dgm:cxn modelId="{C6AE1EEA-3918-4BBD-A7C4-143D8F46C68A}" type="presParOf" srcId="{BE72D1BF-7253-40AC-9D1F-D68896DE11F2}" destId="{FF6E732B-A6EF-4325-BB4E-9A7AA4912014}" srcOrd="5" destOrd="0" presId="urn:microsoft.com/office/officeart/2005/8/layout/list1"/>
    <dgm:cxn modelId="{933F93CE-B216-46D3-838A-01A1E0C8B5FA}" type="presParOf" srcId="{BE72D1BF-7253-40AC-9D1F-D68896DE11F2}" destId="{3CA45FA8-4575-4295-AB63-304EF4D1F087}" srcOrd="6" destOrd="0" presId="urn:microsoft.com/office/officeart/2005/8/layout/list1"/>
    <dgm:cxn modelId="{43F6438C-E868-4DE9-9434-944B31A07D5D}" type="presParOf" srcId="{BE72D1BF-7253-40AC-9D1F-D68896DE11F2}" destId="{F8B5F330-8515-4E11-AEAD-95431557F903}" srcOrd="7" destOrd="0" presId="urn:microsoft.com/office/officeart/2005/8/layout/list1"/>
    <dgm:cxn modelId="{4787AC0A-0E81-4291-968E-457BDD78C650}" type="presParOf" srcId="{BE72D1BF-7253-40AC-9D1F-D68896DE11F2}" destId="{4777ABCE-D11A-418A-9F49-832154BEEF55}" srcOrd="8" destOrd="0" presId="urn:microsoft.com/office/officeart/2005/8/layout/list1"/>
    <dgm:cxn modelId="{BFCA1B71-83FB-4362-884E-03FF06C26082}" type="presParOf" srcId="{4777ABCE-D11A-418A-9F49-832154BEEF55}" destId="{5C46F887-9E07-4849-9A4A-AEF58019DD52}" srcOrd="0" destOrd="0" presId="urn:microsoft.com/office/officeart/2005/8/layout/list1"/>
    <dgm:cxn modelId="{F81E131F-AE72-4465-A9D1-84AF1B3C8DD3}" type="presParOf" srcId="{4777ABCE-D11A-418A-9F49-832154BEEF55}" destId="{FDB27F64-4505-4713-8D74-005A7EE5A260}" srcOrd="1" destOrd="0" presId="urn:microsoft.com/office/officeart/2005/8/layout/list1"/>
    <dgm:cxn modelId="{4528C93A-4449-4CA7-9935-4C87FE73EB07}" type="presParOf" srcId="{BE72D1BF-7253-40AC-9D1F-D68896DE11F2}" destId="{CD89EA67-12D7-49B4-A203-20D6DA4D7F9D}" srcOrd="9" destOrd="0" presId="urn:microsoft.com/office/officeart/2005/8/layout/list1"/>
    <dgm:cxn modelId="{4F9FA243-D8D7-46AA-9CC6-3A10EB7FEC10}" type="presParOf" srcId="{BE72D1BF-7253-40AC-9D1F-D68896DE11F2}" destId="{163CBBB1-937D-477E-9511-81D4CA7A56B7}" srcOrd="10" destOrd="0" presId="urn:microsoft.com/office/officeart/2005/8/layout/list1"/>
    <dgm:cxn modelId="{005DFF7C-9D11-4C38-94DE-68489DDA76FF}" type="presParOf" srcId="{BE72D1BF-7253-40AC-9D1F-D68896DE11F2}" destId="{6497A5C4-3D0C-499B-B220-A5D993023427}" srcOrd="11" destOrd="0" presId="urn:microsoft.com/office/officeart/2005/8/layout/list1"/>
    <dgm:cxn modelId="{03A232DC-6F9A-4A52-A9B3-5E1E195EFB94}" type="presParOf" srcId="{BE72D1BF-7253-40AC-9D1F-D68896DE11F2}" destId="{1BC60B9A-EC52-4B49-A14B-064318934C63}" srcOrd="12" destOrd="0" presId="urn:microsoft.com/office/officeart/2005/8/layout/list1"/>
    <dgm:cxn modelId="{C68E2E95-455E-496A-8920-9F9946F5C91E}" type="presParOf" srcId="{1BC60B9A-EC52-4B49-A14B-064318934C63}" destId="{AA7F6E44-8144-4107-97E9-65A947974B65}" srcOrd="0" destOrd="0" presId="urn:microsoft.com/office/officeart/2005/8/layout/list1"/>
    <dgm:cxn modelId="{4B564852-AAAE-4C6D-B118-E4B04A84EF77}" type="presParOf" srcId="{1BC60B9A-EC52-4B49-A14B-064318934C63}" destId="{14477E56-D060-42E1-ACCC-FD64B4E35DFE}" srcOrd="1" destOrd="0" presId="urn:microsoft.com/office/officeart/2005/8/layout/list1"/>
    <dgm:cxn modelId="{0CB83D74-2BA9-4297-BFA4-77A80DCF3E09}" type="presParOf" srcId="{BE72D1BF-7253-40AC-9D1F-D68896DE11F2}" destId="{7D45D428-9F77-46BA-8603-B1FC65E40630}" srcOrd="13" destOrd="0" presId="urn:microsoft.com/office/officeart/2005/8/layout/list1"/>
    <dgm:cxn modelId="{9B6B0194-0B1C-4013-A0A1-3790F17E2834}" type="presParOf" srcId="{BE72D1BF-7253-40AC-9D1F-D68896DE11F2}" destId="{23F14D5D-707E-437F-8465-0BF41B60064A}" srcOrd="14" destOrd="0" presId="urn:microsoft.com/office/officeart/2005/8/layout/list1"/>
    <dgm:cxn modelId="{0109B475-EFA3-4F29-915E-C6B6F49DE27F}" type="presParOf" srcId="{BE72D1BF-7253-40AC-9D1F-D68896DE11F2}" destId="{5385BA80-A601-4188-957E-DD17D8440296}" srcOrd="15" destOrd="0" presId="urn:microsoft.com/office/officeart/2005/8/layout/list1"/>
    <dgm:cxn modelId="{EA9AF4F2-D46B-478B-93EE-030496D7BD23}" type="presParOf" srcId="{BE72D1BF-7253-40AC-9D1F-D68896DE11F2}" destId="{64114F1F-33F3-47F9-B239-2EDCB7757F2F}" srcOrd="16" destOrd="0" presId="urn:microsoft.com/office/officeart/2005/8/layout/list1"/>
    <dgm:cxn modelId="{EE1615F2-78D9-46D7-A5FF-A118208A658F}" type="presParOf" srcId="{64114F1F-33F3-47F9-B239-2EDCB7757F2F}" destId="{00FC1021-BA0E-4B51-BCF6-84D1EC259A57}" srcOrd="0" destOrd="0" presId="urn:microsoft.com/office/officeart/2005/8/layout/list1"/>
    <dgm:cxn modelId="{7EC91CDE-E418-4140-B2D6-15E0671D2C10}" type="presParOf" srcId="{64114F1F-33F3-47F9-B239-2EDCB7757F2F}" destId="{A2334F22-8716-4F48-8331-CE10C4F34A73}" srcOrd="1" destOrd="0" presId="urn:microsoft.com/office/officeart/2005/8/layout/list1"/>
    <dgm:cxn modelId="{E8EDFA73-C27D-4B68-9D23-BBDF76BC4781}" type="presParOf" srcId="{BE72D1BF-7253-40AC-9D1F-D68896DE11F2}" destId="{5188AFE8-E604-4CE7-8C85-083E32AFEF63}" srcOrd="17" destOrd="0" presId="urn:microsoft.com/office/officeart/2005/8/layout/list1"/>
    <dgm:cxn modelId="{01AAD776-8EB2-4E2E-A64B-1E08C9D64985}" type="presParOf" srcId="{BE72D1BF-7253-40AC-9D1F-D68896DE11F2}" destId="{ECC2D652-9A51-4277-BB22-F6DB99014A68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340882-C882-4754-BF16-352C179F695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0DD20B-C151-4272-B401-F79811E44BEA}">
      <dgm:prSet phldrT="[Text]"/>
      <dgm:spPr/>
      <dgm:t>
        <a:bodyPr/>
        <a:lstStyle/>
        <a:p>
          <a:r>
            <a:rPr lang="en-GB" dirty="0" smtClean="0"/>
            <a:t>My </a:t>
          </a:r>
          <a:r>
            <a:rPr lang="en-GB" dirty="0" err="1" smtClean="0"/>
            <a:t>soi</a:t>
          </a:r>
          <a:r>
            <a:rPr lang="en-GB" dirty="0" smtClean="0"/>
            <a:t> </a:t>
          </a:r>
          <a:r>
            <a:rPr lang="en-GB" dirty="0" err="1" smtClean="0"/>
            <a:t>gương</a:t>
          </a:r>
          <a:r>
            <a:rPr lang="en-GB" dirty="0" smtClean="0"/>
            <a:t>.</a:t>
          </a:r>
          <a:endParaRPr lang="en-GB" dirty="0"/>
        </a:p>
      </dgm:t>
    </dgm:pt>
    <dgm:pt modelId="{F5D63EEB-D155-4D7C-B63F-4ABAC4A8FC75}" type="parTrans" cxnId="{97FD5E0D-7E88-423E-BE7B-DD7B070EDD9C}">
      <dgm:prSet/>
      <dgm:spPr/>
      <dgm:t>
        <a:bodyPr/>
        <a:lstStyle/>
        <a:p>
          <a:endParaRPr lang="en-GB"/>
        </a:p>
      </dgm:t>
    </dgm:pt>
    <dgm:pt modelId="{D1C4B8CF-F1A5-4CEC-9169-8956521DCB39}" type="sibTrans" cxnId="{97FD5E0D-7E88-423E-BE7B-DD7B070EDD9C}">
      <dgm:prSet/>
      <dgm:spPr/>
      <dgm:t>
        <a:bodyPr/>
        <a:lstStyle/>
        <a:p>
          <a:endParaRPr lang="en-GB"/>
        </a:p>
      </dgm:t>
    </dgm:pt>
    <dgm:pt modelId="{03B1EFCA-D8FA-47CF-8A41-9FA29035D389}">
      <dgm:prSet phldrT="[Text]"/>
      <dgm:spPr/>
      <dgm:t>
        <a:bodyPr/>
        <a:lstStyle/>
        <a:p>
          <a:r>
            <a:rPr lang="en-GB" dirty="0" err="1" smtClean="0"/>
            <a:t>Đá</a:t>
          </a:r>
          <a:r>
            <a:rPr lang="en-GB" dirty="0" smtClean="0"/>
            <a:t> </a:t>
          </a:r>
          <a:r>
            <a:rPr lang="en-GB" dirty="0" err="1" smtClean="0"/>
            <a:t>bóng</a:t>
          </a:r>
          <a:r>
            <a:rPr lang="en-GB" dirty="0" smtClean="0"/>
            <a:t> cũng </a:t>
          </a:r>
          <a:r>
            <a:rPr lang="en-GB" dirty="0" err="1" smtClean="0"/>
            <a:t>vui</a:t>
          </a:r>
          <a:r>
            <a:rPr lang="en-GB" dirty="0" smtClean="0"/>
            <a:t>.</a:t>
          </a:r>
          <a:endParaRPr lang="en-GB" dirty="0"/>
        </a:p>
      </dgm:t>
    </dgm:pt>
    <dgm:pt modelId="{17D23C97-8CF3-4208-B31F-C1EFA5642CF4}" type="parTrans" cxnId="{861CDC4D-B305-456F-BF4D-293E3150790B}">
      <dgm:prSet/>
      <dgm:spPr/>
      <dgm:t>
        <a:bodyPr/>
        <a:lstStyle/>
        <a:p>
          <a:endParaRPr lang="en-GB"/>
        </a:p>
      </dgm:t>
    </dgm:pt>
    <dgm:pt modelId="{7B7584CE-1B0A-4670-B501-6597DCE12FC6}" type="sibTrans" cxnId="{861CDC4D-B305-456F-BF4D-293E3150790B}">
      <dgm:prSet/>
      <dgm:spPr/>
      <dgm:t>
        <a:bodyPr/>
        <a:lstStyle/>
        <a:p>
          <a:endParaRPr lang="en-GB"/>
        </a:p>
      </dgm:t>
    </dgm:pt>
    <dgm:pt modelId="{94766980-428A-4AE8-855B-43546AFC77D1}">
      <dgm:prSet phldrT="[Text]"/>
      <dgm:spPr/>
      <dgm:t>
        <a:bodyPr/>
        <a:lstStyle/>
        <a:p>
          <a:r>
            <a:rPr lang="en-GB" dirty="0" err="1" smtClean="0"/>
            <a:t>Bọn</a:t>
          </a:r>
          <a:r>
            <a:rPr lang="en-GB" dirty="0" smtClean="0"/>
            <a:t> chị </a:t>
          </a:r>
          <a:r>
            <a:rPr lang="en-GB" dirty="0" err="1" smtClean="0"/>
            <a:t>nghi</a:t>
          </a:r>
          <a:r>
            <a:rPr lang="en-GB" dirty="0" smtClean="0"/>
            <a:t> </a:t>
          </a:r>
          <a:r>
            <a:rPr lang="en-GB" dirty="0" err="1" smtClean="0"/>
            <a:t>ngờ</a:t>
          </a:r>
          <a:r>
            <a:rPr lang="en-GB" dirty="0" smtClean="0"/>
            <a:t> </a:t>
          </a:r>
          <a:r>
            <a:rPr lang="en-GB" dirty="0" err="1" smtClean="0"/>
            <a:t>anh</a:t>
          </a:r>
          <a:r>
            <a:rPr lang="en-GB" dirty="0" smtClean="0"/>
            <a:t> ấy nói </a:t>
          </a:r>
          <a:r>
            <a:rPr lang="en-GB" dirty="0" err="1" smtClean="0"/>
            <a:t>dối</a:t>
          </a:r>
          <a:r>
            <a:rPr lang="en-GB" dirty="0" smtClean="0"/>
            <a:t>.</a:t>
          </a:r>
          <a:endParaRPr lang="en-GB" dirty="0"/>
        </a:p>
      </dgm:t>
    </dgm:pt>
    <dgm:pt modelId="{FBA76227-F150-4D8C-B861-BB96DC4B3A67}" type="parTrans" cxnId="{641866DD-68B3-4698-ADF0-D4F569264F0D}">
      <dgm:prSet/>
      <dgm:spPr/>
      <dgm:t>
        <a:bodyPr/>
        <a:lstStyle/>
        <a:p>
          <a:endParaRPr lang="en-GB"/>
        </a:p>
      </dgm:t>
    </dgm:pt>
    <dgm:pt modelId="{7734C7BF-5087-47B9-8D45-09EFAAD87D0D}" type="sibTrans" cxnId="{641866DD-68B3-4698-ADF0-D4F569264F0D}">
      <dgm:prSet/>
      <dgm:spPr/>
      <dgm:t>
        <a:bodyPr/>
        <a:lstStyle/>
        <a:p>
          <a:endParaRPr lang="en-GB"/>
        </a:p>
      </dgm:t>
    </dgm:pt>
    <dgm:pt modelId="{2AEED475-8422-4976-87AB-44D6272366CD}">
      <dgm:prSet/>
      <dgm:spPr/>
      <dgm:t>
        <a:bodyPr/>
        <a:lstStyle/>
        <a:p>
          <a:r>
            <a:rPr lang="en-GB" dirty="0" smtClean="0"/>
            <a:t>Em </a:t>
          </a:r>
          <a:r>
            <a:rPr lang="en-GB" dirty="0" smtClean="0"/>
            <a:t>có biết lúc nào họ đến </a:t>
          </a:r>
          <a:r>
            <a:rPr lang="en-GB" dirty="0" err="1" smtClean="0"/>
            <a:t>không</a:t>
          </a:r>
          <a:r>
            <a:rPr lang="en-GB" dirty="0" smtClean="0"/>
            <a:t>?</a:t>
          </a:r>
          <a:endParaRPr lang="en-GB" dirty="0"/>
        </a:p>
      </dgm:t>
    </dgm:pt>
    <dgm:pt modelId="{3703134F-1969-4657-828E-5800B267FBB2}" type="parTrans" cxnId="{ACED541B-44D2-4169-A55D-442EFDE123CE}">
      <dgm:prSet/>
      <dgm:spPr/>
      <dgm:t>
        <a:bodyPr/>
        <a:lstStyle/>
        <a:p>
          <a:endParaRPr lang="en-GB"/>
        </a:p>
      </dgm:t>
    </dgm:pt>
    <dgm:pt modelId="{544079E2-F5E3-4942-820F-1B263DCD481F}" type="sibTrans" cxnId="{ACED541B-44D2-4169-A55D-442EFDE123CE}">
      <dgm:prSet/>
      <dgm:spPr/>
      <dgm:t>
        <a:bodyPr/>
        <a:lstStyle/>
        <a:p>
          <a:endParaRPr lang="en-GB"/>
        </a:p>
      </dgm:t>
    </dgm:pt>
    <dgm:pt modelId="{09E2364E-4F09-4C63-9621-3EF4AB0AA3AF}">
      <dgm:prSet/>
      <dgm:spPr/>
      <dgm:t>
        <a:bodyPr/>
        <a:lstStyle/>
        <a:p>
          <a:r>
            <a:rPr lang="en-GB" dirty="0" err="1" smtClean="0"/>
            <a:t>Năm</a:t>
          </a:r>
          <a:r>
            <a:rPr lang="en-GB" dirty="0" smtClean="0"/>
            <a:t> </a:t>
          </a:r>
          <a:r>
            <a:rPr lang="en-GB" dirty="0" err="1" smtClean="0"/>
            <a:t>ngoái</a:t>
          </a:r>
          <a:r>
            <a:rPr lang="en-GB" dirty="0" smtClean="0"/>
            <a:t> </a:t>
          </a:r>
          <a:r>
            <a:rPr lang="en-GB" dirty="0" smtClean="0"/>
            <a:t>em </a:t>
          </a:r>
          <a:r>
            <a:rPr lang="en-GB" dirty="0" err="1" smtClean="0"/>
            <a:t>đi</a:t>
          </a:r>
          <a:r>
            <a:rPr lang="en-GB" dirty="0" smtClean="0"/>
            <a:t> </a:t>
          </a:r>
          <a:r>
            <a:rPr lang="en-GB" dirty="0" err="1" smtClean="0"/>
            <a:t>chỗ</a:t>
          </a:r>
          <a:r>
            <a:rPr lang="en-GB" dirty="0" smtClean="0"/>
            <a:t> đấy rồi. </a:t>
          </a:r>
          <a:r>
            <a:rPr lang="en-GB" dirty="0" err="1" smtClean="0"/>
            <a:t>Nếu</a:t>
          </a:r>
          <a:r>
            <a:rPr lang="en-GB" dirty="0" smtClean="0"/>
            <a:t> chị muốn em có thể kể </a:t>
          </a:r>
          <a:r>
            <a:rPr lang="en-GB" dirty="0" err="1" smtClean="0"/>
            <a:t>cho</a:t>
          </a:r>
          <a:r>
            <a:rPr lang="en-GB" dirty="0" smtClean="0"/>
            <a:t> chị</a:t>
          </a:r>
          <a:endParaRPr lang="en-GB" dirty="0"/>
        </a:p>
      </dgm:t>
    </dgm:pt>
    <dgm:pt modelId="{EBD021D6-B26F-4959-BA6E-3EB7D0A52437}" type="parTrans" cxnId="{81ECDE41-ABA3-43AC-80E6-EEBB9F0F297B}">
      <dgm:prSet/>
      <dgm:spPr/>
      <dgm:t>
        <a:bodyPr/>
        <a:lstStyle/>
        <a:p>
          <a:endParaRPr lang="en-GB"/>
        </a:p>
      </dgm:t>
    </dgm:pt>
    <dgm:pt modelId="{C1004B15-241B-410F-AB00-AA28DA6F69EA}" type="sibTrans" cxnId="{81ECDE41-ABA3-43AC-80E6-EEBB9F0F297B}">
      <dgm:prSet/>
      <dgm:spPr/>
      <dgm:t>
        <a:bodyPr/>
        <a:lstStyle/>
        <a:p>
          <a:endParaRPr lang="en-GB"/>
        </a:p>
      </dgm:t>
    </dgm:pt>
    <dgm:pt modelId="{A423BB73-BBE0-44D4-B2D0-0778949847FA}">
      <dgm:prSet/>
      <dgm:spPr/>
      <dgm:t>
        <a:bodyPr/>
        <a:lstStyle/>
        <a:p>
          <a:r>
            <a:rPr lang="en-GB" b="0" i="0" dirty="0" smtClean="0"/>
            <a:t>My looked at herself in the mirror.</a:t>
          </a:r>
          <a:endParaRPr lang="en-GB" dirty="0"/>
        </a:p>
      </dgm:t>
    </dgm:pt>
    <dgm:pt modelId="{5B4AEDF7-2D0A-4493-B70F-D15EEFE21F31}" type="parTrans" cxnId="{8F791D25-1448-4D46-87A3-31BA8964D113}">
      <dgm:prSet/>
      <dgm:spPr/>
    </dgm:pt>
    <dgm:pt modelId="{FC976B96-5364-4B9B-8537-A7DDF163D5BE}" type="sibTrans" cxnId="{8F791D25-1448-4D46-87A3-31BA8964D113}">
      <dgm:prSet/>
      <dgm:spPr/>
    </dgm:pt>
    <dgm:pt modelId="{77CBDF1B-A213-4CE5-B835-34789991B00A}">
      <dgm:prSet/>
      <dgm:spPr/>
      <dgm:t>
        <a:bodyPr/>
        <a:lstStyle/>
        <a:p>
          <a:r>
            <a:rPr lang="en-GB" b="0" i="0" dirty="0" smtClean="0"/>
            <a:t>Do you know when they will arrive?</a:t>
          </a:r>
          <a:endParaRPr lang="en-GB" dirty="0"/>
        </a:p>
      </dgm:t>
    </dgm:pt>
    <dgm:pt modelId="{7F5AFE1A-3950-4F1F-8577-C252615E11CF}" type="parTrans" cxnId="{F2F44EC4-D9A8-455D-A27B-B427A1363069}">
      <dgm:prSet/>
      <dgm:spPr/>
    </dgm:pt>
    <dgm:pt modelId="{420A374F-1A77-42E5-A0CF-B76B64E88659}" type="sibTrans" cxnId="{F2F44EC4-D9A8-455D-A27B-B427A1363069}">
      <dgm:prSet/>
      <dgm:spPr/>
    </dgm:pt>
    <dgm:pt modelId="{B4B79767-F143-4400-B8DD-8E3D8B9D007F}">
      <dgm:prSet/>
      <dgm:spPr/>
      <dgm:t>
        <a:bodyPr/>
        <a:lstStyle/>
        <a:p>
          <a:r>
            <a:rPr lang="en-GB" b="0" i="0" dirty="0" smtClean="0"/>
            <a:t>I went there last year. If you want, I can give you some information.</a:t>
          </a:r>
          <a:endParaRPr lang="en-GB" dirty="0"/>
        </a:p>
      </dgm:t>
    </dgm:pt>
    <dgm:pt modelId="{14520C34-AA45-40E9-8AC8-AB939F86A2BD}" type="parTrans" cxnId="{0111BC4B-427C-4E1E-A9DF-FCD691D687D7}">
      <dgm:prSet/>
      <dgm:spPr/>
    </dgm:pt>
    <dgm:pt modelId="{2104BE00-81F6-4538-BBE1-7791AE1FC3FF}" type="sibTrans" cxnId="{0111BC4B-427C-4E1E-A9DF-FCD691D687D7}">
      <dgm:prSet/>
      <dgm:spPr/>
    </dgm:pt>
    <dgm:pt modelId="{C79DE10A-D293-498B-82C1-07D424C79529}">
      <dgm:prSet/>
      <dgm:spPr/>
      <dgm:t>
        <a:bodyPr/>
        <a:lstStyle/>
        <a:p>
          <a:r>
            <a:rPr lang="en-GB" dirty="0" smtClean="0"/>
            <a:t>It's fun to play football.</a:t>
          </a:r>
          <a:endParaRPr lang="en-GB" dirty="0"/>
        </a:p>
      </dgm:t>
    </dgm:pt>
    <dgm:pt modelId="{41F69A37-E633-46C0-8619-A743231C7996}" type="parTrans" cxnId="{0E236A4B-ECCC-4058-9843-1A88FE7294D1}">
      <dgm:prSet/>
      <dgm:spPr/>
    </dgm:pt>
    <dgm:pt modelId="{557CEE90-970F-458D-981F-748D1F45DA00}" type="sibTrans" cxnId="{0E236A4B-ECCC-4058-9843-1A88FE7294D1}">
      <dgm:prSet/>
      <dgm:spPr/>
    </dgm:pt>
    <dgm:pt modelId="{F9AE1C0F-8627-4CD6-AA46-A088351C0848}">
      <dgm:prSet/>
      <dgm:spPr/>
      <dgm:t>
        <a:bodyPr/>
        <a:lstStyle/>
        <a:p>
          <a:r>
            <a:rPr lang="en-GB" b="0" i="0" dirty="0" smtClean="0"/>
            <a:t>We suspected him of lying.</a:t>
          </a:r>
          <a:endParaRPr lang="en-GB" dirty="0"/>
        </a:p>
      </dgm:t>
    </dgm:pt>
    <dgm:pt modelId="{7C19DFE3-40AF-43AA-9BFE-F80D1B82168F}" type="parTrans" cxnId="{8713AC7C-A4A5-4AAA-9723-821F71343B6A}">
      <dgm:prSet/>
      <dgm:spPr/>
    </dgm:pt>
    <dgm:pt modelId="{C097F4E2-DEC5-46B6-8B37-FDDE59B1E9C7}" type="sibTrans" cxnId="{8713AC7C-A4A5-4AAA-9723-821F71343B6A}">
      <dgm:prSet/>
      <dgm:spPr/>
    </dgm:pt>
    <dgm:pt modelId="{BE72D1BF-7253-40AC-9D1F-D68896DE11F2}" type="pres">
      <dgm:prSet presAssocID="{D2340882-C882-4754-BF16-352C179F69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175BFF2-ACB6-4EB6-905B-82F5E0367DC6}" type="pres">
      <dgm:prSet presAssocID="{520DD20B-C151-4272-B401-F79811E44BEA}" presName="parentLin" presStyleCnt="0"/>
      <dgm:spPr/>
    </dgm:pt>
    <dgm:pt modelId="{F4CD49B3-250C-42B6-A223-41B57E3EA6A6}" type="pres">
      <dgm:prSet presAssocID="{520DD20B-C151-4272-B401-F79811E44BEA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6F3EFE94-A8DB-4E9B-8587-62A7F801C828}" type="pres">
      <dgm:prSet presAssocID="{520DD20B-C151-4272-B401-F79811E44BE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8E77E9-19BD-46EA-B15A-A6B3FBE650E9}" type="pres">
      <dgm:prSet presAssocID="{520DD20B-C151-4272-B401-F79811E44BEA}" presName="negativeSpace" presStyleCnt="0"/>
      <dgm:spPr/>
    </dgm:pt>
    <dgm:pt modelId="{903E4636-45E6-44DA-A21C-EC4C499A8758}" type="pres">
      <dgm:prSet presAssocID="{520DD20B-C151-4272-B401-F79811E44BEA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3F3E29-A562-42EB-A05E-D86A9AD4374D}" type="pres">
      <dgm:prSet presAssocID="{D1C4B8CF-F1A5-4CEC-9169-8956521DCB39}" presName="spaceBetweenRectangles" presStyleCnt="0"/>
      <dgm:spPr/>
    </dgm:pt>
    <dgm:pt modelId="{98137B24-5F23-4CF1-80F0-E650B3686146}" type="pres">
      <dgm:prSet presAssocID="{2AEED475-8422-4976-87AB-44D6272366CD}" presName="parentLin" presStyleCnt="0"/>
      <dgm:spPr/>
    </dgm:pt>
    <dgm:pt modelId="{B97C2E29-FE6C-45D5-9CDF-D769D1C89039}" type="pres">
      <dgm:prSet presAssocID="{2AEED475-8422-4976-87AB-44D6272366CD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0CB9B2E3-7343-4DEB-A28C-B9133999BCD3}" type="pres">
      <dgm:prSet presAssocID="{2AEED475-8422-4976-87AB-44D6272366C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6E732B-A6EF-4325-BB4E-9A7AA4912014}" type="pres">
      <dgm:prSet presAssocID="{2AEED475-8422-4976-87AB-44D6272366CD}" presName="negativeSpace" presStyleCnt="0"/>
      <dgm:spPr/>
    </dgm:pt>
    <dgm:pt modelId="{3CA45FA8-4575-4295-AB63-304EF4D1F087}" type="pres">
      <dgm:prSet presAssocID="{2AEED475-8422-4976-87AB-44D6272366CD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B5F330-8515-4E11-AEAD-95431557F903}" type="pres">
      <dgm:prSet presAssocID="{544079E2-F5E3-4942-820F-1B263DCD481F}" presName="spaceBetweenRectangles" presStyleCnt="0"/>
      <dgm:spPr/>
    </dgm:pt>
    <dgm:pt modelId="{4777ABCE-D11A-418A-9F49-832154BEEF55}" type="pres">
      <dgm:prSet presAssocID="{09E2364E-4F09-4C63-9621-3EF4AB0AA3AF}" presName="parentLin" presStyleCnt="0"/>
      <dgm:spPr/>
    </dgm:pt>
    <dgm:pt modelId="{5C46F887-9E07-4849-9A4A-AEF58019DD52}" type="pres">
      <dgm:prSet presAssocID="{09E2364E-4F09-4C63-9621-3EF4AB0AA3AF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FDB27F64-4505-4713-8D74-005A7EE5A260}" type="pres">
      <dgm:prSet presAssocID="{09E2364E-4F09-4C63-9621-3EF4AB0AA3A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89EA67-12D7-49B4-A203-20D6DA4D7F9D}" type="pres">
      <dgm:prSet presAssocID="{09E2364E-4F09-4C63-9621-3EF4AB0AA3AF}" presName="negativeSpace" presStyleCnt="0"/>
      <dgm:spPr/>
    </dgm:pt>
    <dgm:pt modelId="{163CBBB1-937D-477E-9511-81D4CA7A56B7}" type="pres">
      <dgm:prSet presAssocID="{09E2364E-4F09-4C63-9621-3EF4AB0AA3AF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97A5C4-3D0C-499B-B220-A5D993023427}" type="pres">
      <dgm:prSet presAssocID="{C1004B15-241B-410F-AB00-AA28DA6F69EA}" presName="spaceBetweenRectangles" presStyleCnt="0"/>
      <dgm:spPr/>
    </dgm:pt>
    <dgm:pt modelId="{1BC60B9A-EC52-4B49-A14B-064318934C63}" type="pres">
      <dgm:prSet presAssocID="{03B1EFCA-D8FA-47CF-8A41-9FA29035D389}" presName="parentLin" presStyleCnt="0"/>
      <dgm:spPr/>
    </dgm:pt>
    <dgm:pt modelId="{AA7F6E44-8144-4107-97E9-65A947974B65}" type="pres">
      <dgm:prSet presAssocID="{03B1EFCA-D8FA-47CF-8A41-9FA29035D389}" presName="parentLeftMargin" presStyleLbl="node1" presStyleIdx="2" presStyleCnt="5"/>
      <dgm:spPr/>
      <dgm:t>
        <a:bodyPr/>
        <a:lstStyle/>
        <a:p>
          <a:endParaRPr lang="en-GB"/>
        </a:p>
      </dgm:t>
    </dgm:pt>
    <dgm:pt modelId="{14477E56-D060-42E1-ACCC-FD64B4E35DFE}" type="pres">
      <dgm:prSet presAssocID="{03B1EFCA-D8FA-47CF-8A41-9FA29035D38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45D428-9F77-46BA-8603-B1FC65E40630}" type="pres">
      <dgm:prSet presAssocID="{03B1EFCA-D8FA-47CF-8A41-9FA29035D389}" presName="negativeSpace" presStyleCnt="0"/>
      <dgm:spPr/>
    </dgm:pt>
    <dgm:pt modelId="{23F14D5D-707E-437F-8465-0BF41B60064A}" type="pres">
      <dgm:prSet presAssocID="{03B1EFCA-D8FA-47CF-8A41-9FA29035D38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85BA80-A601-4188-957E-DD17D8440296}" type="pres">
      <dgm:prSet presAssocID="{7B7584CE-1B0A-4670-B501-6597DCE12FC6}" presName="spaceBetweenRectangles" presStyleCnt="0"/>
      <dgm:spPr/>
    </dgm:pt>
    <dgm:pt modelId="{64114F1F-33F3-47F9-B239-2EDCB7757F2F}" type="pres">
      <dgm:prSet presAssocID="{94766980-428A-4AE8-855B-43546AFC77D1}" presName="parentLin" presStyleCnt="0"/>
      <dgm:spPr/>
    </dgm:pt>
    <dgm:pt modelId="{00FC1021-BA0E-4B51-BCF6-84D1EC259A57}" type="pres">
      <dgm:prSet presAssocID="{94766980-428A-4AE8-855B-43546AFC77D1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A2334F22-8716-4F48-8331-CE10C4F34A73}" type="pres">
      <dgm:prSet presAssocID="{94766980-428A-4AE8-855B-43546AFC77D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88AFE8-E604-4CE7-8C85-083E32AFEF63}" type="pres">
      <dgm:prSet presAssocID="{94766980-428A-4AE8-855B-43546AFC77D1}" presName="negativeSpace" presStyleCnt="0"/>
      <dgm:spPr/>
    </dgm:pt>
    <dgm:pt modelId="{ECC2D652-9A51-4277-BB22-F6DB99014A68}" type="pres">
      <dgm:prSet presAssocID="{94766980-428A-4AE8-855B-43546AFC77D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713AC7C-A4A5-4AAA-9723-821F71343B6A}" srcId="{94766980-428A-4AE8-855B-43546AFC77D1}" destId="{F9AE1C0F-8627-4CD6-AA46-A088351C0848}" srcOrd="0" destOrd="0" parTransId="{7C19DFE3-40AF-43AA-9BFE-F80D1B82168F}" sibTransId="{C097F4E2-DEC5-46B6-8B37-FDDE59B1E9C7}"/>
    <dgm:cxn modelId="{F2F44EC4-D9A8-455D-A27B-B427A1363069}" srcId="{2AEED475-8422-4976-87AB-44D6272366CD}" destId="{77CBDF1B-A213-4CE5-B835-34789991B00A}" srcOrd="0" destOrd="0" parTransId="{7F5AFE1A-3950-4F1F-8577-C252615E11CF}" sibTransId="{420A374F-1A77-42E5-A0CF-B76B64E88659}"/>
    <dgm:cxn modelId="{8F791D25-1448-4D46-87A3-31BA8964D113}" srcId="{520DD20B-C151-4272-B401-F79811E44BEA}" destId="{A423BB73-BBE0-44D4-B2D0-0778949847FA}" srcOrd="0" destOrd="0" parTransId="{5B4AEDF7-2D0A-4493-B70F-D15EEFE21F31}" sibTransId="{FC976B96-5364-4B9B-8537-A7DDF163D5BE}"/>
    <dgm:cxn modelId="{29BEAE98-0372-4901-9676-D8C25DBB6B7F}" type="presOf" srcId="{520DD20B-C151-4272-B401-F79811E44BEA}" destId="{F4CD49B3-250C-42B6-A223-41B57E3EA6A6}" srcOrd="0" destOrd="0" presId="urn:microsoft.com/office/officeart/2005/8/layout/list1"/>
    <dgm:cxn modelId="{CBC58A5E-5D2A-4C53-A7F4-F3B69332CB34}" type="presOf" srcId="{94766980-428A-4AE8-855B-43546AFC77D1}" destId="{00FC1021-BA0E-4B51-BCF6-84D1EC259A57}" srcOrd="0" destOrd="0" presId="urn:microsoft.com/office/officeart/2005/8/layout/list1"/>
    <dgm:cxn modelId="{97FD5E0D-7E88-423E-BE7B-DD7B070EDD9C}" srcId="{D2340882-C882-4754-BF16-352C179F695E}" destId="{520DD20B-C151-4272-B401-F79811E44BEA}" srcOrd="0" destOrd="0" parTransId="{F5D63EEB-D155-4D7C-B63F-4ABAC4A8FC75}" sibTransId="{D1C4B8CF-F1A5-4CEC-9169-8956521DCB39}"/>
    <dgm:cxn modelId="{0E236A4B-ECCC-4058-9843-1A88FE7294D1}" srcId="{03B1EFCA-D8FA-47CF-8A41-9FA29035D389}" destId="{C79DE10A-D293-498B-82C1-07D424C79529}" srcOrd="0" destOrd="0" parTransId="{41F69A37-E633-46C0-8619-A743231C7996}" sibTransId="{557CEE90-970F-458D-981F-748D1F45DA00}"/>
    <dgm:cxn modelId="{FC7EB254-B8A5-47C8-81F8-1B9F3FA0D8C2}" type="presOf" srcId="{77CBDF1B-A213-4CE5-B835-34789991B00A}" destId="{3CA45FA8-4575-4295-AB63-304EF4D1F087}" srcOrd="0" destOrd="0" presId="urn:microsoft.com/office/officeart/2005/8/layout/list1"/>
    <dgm:cxn modelId="{8C0280E9-1E70-499E-B2E7-74425CAD0645}" type="presOf" srcId="{09E2364E-4F09-4C63-9621-3EF4AB0AA3AF}" destId="{FDB27F64-4505-4713-8D74-005A7EE5A260}" srcOrd="1" destOrd="0" presId="urn:microsoft.com/office/officeart/2005/8/layout/list1"/>
    <dgm:cxn modelId="{20D8696B-C27D-4A86-8D40-863B4148C218}" type="presOf" srcId="{09E2364E-4F09-4C63-9621-3EF4AB0AA3AF}" destId="{5C46F887-9E07-4849-9A4A-AEF58019DD52}" srcOrd="0" destOrd="0" presId="urn:microsoft.com/office/officeart/2005/8/layout/list1"/>
    <dgm:cxn modelId="{063AB79D-AD07-4FCA-A7A8-6FAE098D88BF}" type="presOf" srcId="{F9AE1C0F-8627-4CD6-AA46-A088351C0848}" destId="{ECC2D652-9A51-4277-BB22-F6DB99014A68}" srcOrd="0" destOrd="0" presId="urn:microsoft.com/office/officeart/2005/8/layout/list1"/>
    <dgm:cxn modelId="{F6189937-DF15-4400-80F1-C3B78786966E}" type="presOf" srcId="{B4B79767-F143-4400-B8DD-8E3D8B9D007F}" destId="{163CBBB1-937D-477E-9511-81D4CA7A56B7}" srcOrd="0" destOrd="0" presId="urn:microsoft.com/office/officeart/2005/8/layout/list1"/>
    <dgm:cxn modelId="{0111BC4B-427C-4E1E-A9DF-FCD691D687D7}" srcId="{09E2364E-4F09-4C63-9621-3EF4AB0AA3AF}" destId="{B4B79767-F143-4400-B8DD-8E3D8B9D007F}" srcOrd="0" destOrd="0" parTransId="{14520C34-AA45-40E9-8AC8-AB939F86A2BD}" sibTransId="{2104BE00-81F6-4538-BBE1-7791AE1FC3FF}"/>
    <dgm:cxn modelId="{55A74AE2-5E59-4435-8E01-29BF5F371F94}" type="presOf" srcId="{D2340882-C882-4754-BF16-352C179F695E}" destId="{BE72D1BF-7253-40AC-9D1F-D68896DE11F2}" srcOrd="0" destOrd="0" presId="urn:microsoft.com/office/officeart/2005/8/layout/list1"/>
    <dgm:cxn modelId="{FA5DF89A-CC1F-423A-B8A5-39BE3E8E5103}" type="presOf" srcId="{03B1EFCA-D8FA-47CF-8A41-9FA29035D389}" destId="{AA7F6E44-8144-4107-97E9-65A947974B65}" srcOrd="0" destOrd="0" presId="urn:microsoft.com/office/officeart/2005/8/layout/list1"/>
    <dgm:cxn modelId="{931E7797-FFF3-46B6-B014-B74A1F9AA413}" type="presOf" srcId="{520DD20B-C151-4272-B401-F79811E44BEA}" destId="{6F3EFE94-A8DB-4E9B-8587-62A7F801C828}" srcOrd="1" destOrd="0" presId="urn:microsoft.com/office/officeart/2005/8/layout/list1"/>
    <dgm:cxn modelId="{8B905B82-8A0C-4DE3-ABAB-892551CD101F}" type="presOf" srcId="{A423BB73-BBE0-44D4-B2D0-0778949847FA}" destId="{903E4636-45E6-44DA-A21C-EC4C499A8758}" srcOrd="0" destOrd="0" presId="urn:microsoft.com/office/officeart/2005/8/layout/list1"/>
    <dgm:cxn modelId="{641866DD-68B3-4698-ADF0-D4F569264F0D}" srcId="{D2340882-C882-4754-BF16-352C179F695E}" destId="{94766980-428A-4AE8-855B-43546AFC77D1}" srcOrd="4" destOrd="0" parTransId="{FBA76227-F150-4D8C-B861-BB96DC4B3A67}" sibTransId="{7734C7BF-5087-47B9-8D45-09EFAAD87D0D}"/>
    <dgm:cxn modelId="{DF6ECE01-4D3B-4043-9CD7-5C6EC00C42A6}" type="presOf" srcId="{C79DE10A-D293-498B-82C1-07D424C79529}" destId="{23F14D5D-707E-437F-8465-0BF41B60064A}" srcOrd="0" destOrd="0" presId="urn:microsoft.com/office/officeart/2005/8/layout/list1"/>
    <dgm:cxn modelId="{81ECDE41-ABA3-43AC-80E6-EEBB9F0F297B}" srcId="{D2340882-C882-4754-BF16-352C179F695E}" destId="{09E2364E-4F09-4C63-9621-3EF4AB0AA3AF}" srcOrd="2" destOrd="0" parTransId="{EBD021D6-B26F-4959-BA6E-3EB7D0A52437}" sibTransId="{C1004B15-241B-410F-AB00-AA28DA6F69EA}"/>
    <dgm:cxn modelId="{1F4FD1F9-B0DB-465B-80B5-D2D526DF6C4D}" type="presOf" srcId="{03B1EFCA-D8FA-47CF-8A41-9FA29035D389}" destId="{14477E56-D060-42E1-ACCC-FD64B4E35DFE}" srcOrd="1" destOrd="0" presId="urn:microsoft.com/office/officeart/2005/8/layout/list1"/>
    <dgm:cxn modelId="{8E63469B-0799-4196-8FEB-F44F77BFCE74}" type="presOf" srcId="{2AEED475-8422-4976-87AB-44D6272366CD}" destId="{B97C2E29-FE6C-45D5-9CDF-D769D1C89039}" srcOrd="0" destOrd="0" presId="urn:microsoft.com/office/officeart/2005/8/layout/list1"/>
    <dgm:cxn modelId="{ACED541B-44D2-4169-A55D-442EFDE123CE}" srcId="{D2340882-C882-4754-BF16-352C179F695E}" destId="{2AEED475-8422-4976-87AB-44D6272366CD}" srcOrd="1" destOrd="0" parTransId="{3703134F-1969-4657-828E-5800B267FBB2}" sibTransId="{544079E2-F5E3-4942-820F-1B263DCD481F}"/>
    <dgm:cxn modelId="{96D3D564-3EAC-434C-9D81-1D1020AD12D5}" type="presOf" srcId="{94766980-428A-4AE8-855B-43546AFC77D1}" destId="{A2334F22-8716-4F48-8331-CE10C4F34A73}" srcOrd="1" destOrd="0" presId="urn:microsoft.com/office/officeart/2005/8/layout/list1"/>
    <dgm:cxn modelId="{530E7FFD-402C-4991-B9BA-58F1CB11E161}" type="presOf" srcId="{2AEED475-8422-4976-87AB-44D6272366CD}" destId="{0CB9B2E3-7343-4DEB-A28C-B9133999BCD3}" srcOrd="1" destOrd="0" presId="urn:microsoft.com/office/officeart/2005/8/layout/list1"/>
    <dgm:cxn modelId="{861CDC4D-B305-456F-BF4D-293E3150790B}" srcId="{D2340882-C882-4754-BF16-352C179F695E}" destId="{03B1EFCA-D8FA-47CF-8A41-9FA29035D389}" srcOrd="3" destOrd="0" parTransId="{17D23C97-8CF3-4208-B31F-C1EFA5642CF4}" sibTransId="{7B7584CE-1B0A-4670-B501-6597DCE12FC6}"/>
    <dgm:cxn modelId="{1399D896-7ADE-46FE-960E-0C72D23385C6}" type="presParOf" srcId="{BE72D1BF-7253-40AC-9D1F-D68896DE11F2}" destId="{9175BFF2-ACB6-4EB6-905B-82F5E0367DC6}" srcOrd="0" destOrd="0" presId="urn:microsoft.com/office/officeart/2005/8/layout/list1"/>
    <dgm:cxn modelId="{376F6F2C-33C6-446E-AAFE-FF57B2CDA2BA}" type="presParOf" srcId="{9175BFF2-ACB6-4EB6-905B-82F5E0367DC6}" destId="{F4CD49B3-250C-42B6-A223-41B57E3EA6A6}" srcOrd="0" destOrd="0" presId="urn:microsoft.com/office/officeart/2005/8/layout/list1"/>
    <dgm:cxn modelId="{513DA9DD-3188-4CA9-AC08-38707D87F048}" type="presParOf" srcId="{9175BFF2-ACB6-4EB6-905B-82F5E0367DC6}" destId="{6F3EFE94-A8DB-4E9B-8587-62A7F801C828}" srcOrd="1" destOrd="0" presId="urn:microsoft.com/office/officeart/2005/8/layout/list1"/>
    <dgm:cxn modelId="{EB9335AF-76C5-42C1-BE7D-B6FBC776145E}" type="presParOf" srcId="{BE72D1BF-7253-40AC-9D1F-D68896DE11F2}" destId="{B68E77E9-19BD-46EA-B15A-A6B3FBE650E9}" srcOrd="1" destOrd="0" presId="urn:microsoft.com/office/officeart/2005/8/layout/list1"/>
    <dgm:cxn modelId="{5E0BBBF3-A314-4DFA-9F3D-A572F23E911C}" type="presParOf" srcId="{BE72D1BF-7253-40AC-9D1F-D68896DE11F2}" destId="{903E4636-45E6-44DA-A21C-EC4C499A8758}" srcOrd="2" destOrd="0" presId="urn:microsoft.com/office/officeart/2005/8/layout/list1"/>
    <dgm:cxn modelId="{7B7D18AD-C127-4CDE-98EC-5C2B1AA731CC}" type="presParOf" srcId="{BE72D1BF-7253-40AC-9D1F-D68896DE11F2}" destId="{3F3F3E29-A562-42EB-A05E-D86A9AD4374D}" srcOrd="3" destOrd="0" presId="urn:microsoft.com/office/officeart/2005/8/layout/list1"/>
    <dgm:cxn modelId="{40A599D6-A0E3-418F-8DB5-80CEE2196897}" type="presParOf" srcId="{BE72D1BF-7253-40AC-9D1F-D68896DE11F2}" destId="{98137B24-5F23-4CF1-80F0-E650B3686146}" srcOrd="4" destOrd="0" presId="urn:microsoft.com/office/officeart/2005/8/layout/list1"/>
    <dgm:cxn modelId="{0F29A76B-7689-414B-B0B6-30E77088E7DA}" type="presParOf" srcId="{98137B24-5F23-4CF1-80F0-E650B3686146}" destId="{B97C2E29-FE6C-45D5-9CDF-D769D1C89039}" srcOrd="0" destOrd="0" presId="urn:microsoft.com/office/officeart/2005/8/layout/list1"/>
    <dgm:cxn modelId="{89F24D65-5776-40FE-AB78-E65D71CEBF0A}" type="presParOf" srcId="{98137B24-5F23-4CF1-80F0-E650B3686146}" destId="{0CB9B2E3-7343-4DEB-A28C-B9133999BCD3}" srcOrd="1" destOrd="0" presId="urn:microsoft.com/office/officeart/2005/8/layout/list1"/>
    <dgm:cxn modelId="{A3834ADD-3018-4555-8E5F-ADC9F8B74F58}" type="presParOf" srcId="{BE72D1BF-7253-40AC-9D1F-D68896DE11F2}" destId="{FF6E732B-A6EF-4325-BB4E-9A7AA4912014}" srcOrd="5" destOrd="0" presId="urn:microsoft.com/office/officeart/2005/8/layout/list1"/>
    <dgm:cxn modelId="{6B21F6C3-5ECF-4D0F-A59C-E5918BAAEC25}" type="presParOf" srcId="{BE72D1BF-7253-40AC-9D1F-D68896DE11F2}" destId="{3CA45FA8-4575-4295-AB63-304EF4D1F087}" srcOrd="6" destOrd="0" presId="urn:microsoft.com/office/officeart/2005/8/layout/list1"/>
    <dgm:cxn modelId="{497C8991-00EB-4B5A-8767-D1EACEEAC7D1}" type="presParOf" srcId="{BE72D1BF-7253-40AC-9D1F-D68896DE11F2}" destId="{F8B5F330-8515-4E11-AEAD-95431557F903}" srcOrd="7" destOrd="0" presId="urn:microsoft.com/office/officeart/2005/8/layout/list1"/>
    <dgm:cxn modelId="{A2202D9F-DFEE-4740-A52C-C4E65D3DC1E0}" type="presParOf" srcId="{BE72D1BF-7253-40AC-9D1F-D68896DE11F2}" destId="{4777ABCE-D11A-418A-9F49-832154BEEF55}" srcOrd="8" destOrd="0" presId="urn:microsoft.com/office/officeart/2005/8/layout/list1"/>
    <dgm:cxn modelId="{02E48AAA-AEEC-4BA3-B24E-3BD847A59B5D}" type="presParOf" srcId="{4777ABCE-D11A-418A-9F49-832154BEEF55}" destId="{5C46F887-9E07-4849-9A4A-AEF58019DD52}" srcOrd="0" destOrd="0" presId="urn:microsoft.com/office/officeart/2005/8/layout/list1"/>
    <dgm:cxn modelId="{17F60B13-62E4-4722-825F-B552335D627E}" type="presParOf" srcId="{4777ABCE-D11A-418A-9F49-832154BEEF55}" destId="{FDB27F64-4505-4713-8D74-005A7EE5A260}" srcOrd="1" destOrd="0" presId="urn:microsoft.com/office/officeart/2005/8/layout/list1"/>
    <dgm:cxn modelId="{4A84E060-BE25-468C-BBBE-675C51BBA846}" type="presParOf" srcId="{BE72D1BF-7253-40AC-9D1F-D68896DE11F2}" destId="{CD89EA67-12D7-49B4-A203-20D6DA4D7F9D}" srcOrd="9" destOrd="0" presId="urn:microsoft.com/office/officeart/2005/8/layout/list1"/>
    <dgm:cxn modelId="{1E3F2C69-A772-49D8-9B2B-3DCA992C734C}" type="presParOf" srcId="{BE72D1BF-7253-40AC-9D1F-D68896DE11F2}" destId="{163CBBB1-937D-477E-9511-81D4CA7A56B7}" srcOrd="10" destOrd="0" presId="urn:microsoft.com/office/officeart/2005/8/layout/list1"/>
    <dgm:cxn modelId="{865D7B66-B0A3-4046-B76A-F3CB18340C20}" type="presParOf" srcId="{BE72D1BF-7253-40AC-9D1F-D68896DE11F2}" destId="{6497A5C4-3D0C-499B-B220-A5D993023427}" srcOrd="11" destOrd="0" presId="urn:microsoft.com/office/officeart/2005/8/layout/list1"/>
    <dgm:cxn modelId="{4E4DBB4D-7348-4FD2-9445-C6EDCD43755D}" type="presParOf" srcId="{BE72D1BF-7253-40AC-9D1F-D68896DE11F2}" destId="{1BC60B9A-EC52-4B49-A14B-064318934C63}" srcOrd="12" destOrd="0" presId="urn:microsoft.com/office/officeart/2005/8/layout/list1"/>
    <dgm:cxn modelId="{448B6B76-53C1-4ABC-858E-E80C10C528A0}" type="presParOf" srcId="{1BC60B9A-EC52-4B49-A14B-064318934C63}" destId="{AA7F6E44-8144-4107-97E9-65A947974B65}" srcOrd="0" destOrd="0" presId="urn:microsoft.com/office/officeart/2005/8/layout/list1"/>
    <dgm:cxn modelId="{91724A0C-4BE4-419B-A840-C77C46E55442}" type="presParOf" srcId="{1BC60B9A-EC52-4B49-A14B-064318934C63}" destId="{14477E56-D060-42E1-ACCC-FD64B4E35DFE}" srcOrd="1" destOrd="0" presId="urn:microsoft.com/office/officeart/2005/8/layout/list1"/>
    <dgm:cxn modelId="{A6251377-7E0C-4FA3-8EC9-E64CD2AE4B4D}" type="presParOf" srcId="{BE72D1BF-7253-40AC-9D1F-D68896DE11F2}" destId="{7D45D428-9F77-46BA-8603-B1FC65E40630}" srcOrd="13" destOrd="0" presId="urn:microsoft.com/office/officeart/2005/8/layout/list1"/>
    <dgm:cxn modelId="{2F1C3D79-FCDF-47F5-A1CE-8C59EC64A892}" type="presParOf" srcId="{BE72D1BF-7253-40AC-9D1F-D68896DE11F2}" destId="{23F14D5D-707E-437F-8465-0BF41B60064A}" srcOrd="14" destOrd="0" presId="urn:microsoft.com/office/officeart/2005/8/layout/list1"/>
    <dgm:cxn modelId="{2A672E6E-4599-4826-ADA7-F2661D4A6308}" type="presParOf" srcId="{BE72D1BF-7253-40AC-9D1F-D68896DE11F2}" destId="{5385BA80-A601-4188-957E-DD17D8440296}" srcOrd="15" destOrd="0" presId="urn:microsoft.com/office/officeart/2005/8/layout/list1"/>
    <dgm:cxn modelId="{C2FD65BD-D076-4D2A-8A51-8A4BD670BA81}" type="presParOf" srcId="{BE72D1BF-7253-40AC-9D1F-D68896DE11F2}" destId="{64114F1F-33F3-47F9-B239-2EDCB7757F2F}" srcOrd="16" destOrd="0" presId="urn:microsoft.com/office/officeart/2005/8/layout/list1"/>
    <dgm:cxn modelId="{6716C0B0-93B2-4644-8CB4-DF909D787B6B}" type="presParOf" srcId="{64114F1F-33F3-47F9-B239-2EDCB7757F2F}" destId="{00FC1021-BA0E-4B51-BCF6-84D1EC259A57}" srcOrd="0" destOrd="0" presId="urn:microsoft.com/office/officeart/2005/8/layout/list1"/>
    <dgm:cxn modelId="{07594CBE-A96E-419E-BD62-C33029A5EBC5}" type="presParOf" srcId="{64114F1F-33F3-47F9-B239-2EDCB7757F2F}" destId="{A2334F22-8716-4F48-8331-CE10C4F34A73}" srcOrd="1" destOrd="0" presId="urn:microsoft.com/office/officeart/2005/8/layout/list1"/>
    <dgm:cxn modelId="{BF5DF57F-6D13-4D2E-A31A-136902F5FEB9}" type="presParOf" srcId="{BE72D1BF-7253-40AC-9D1F-D68896DE11F2}" destId="{5188AFE8-E604-4CE7-8C85-083E32AFEF63}" srcOrd="17" destOrd="0" presId="urn:microsoft.com/office/officeart/2005/8/layout/list1"/>
    <dgm:cxn modelId="{0981CB30-B1FB-41EA-B393-CC4A99DCB2FB}" type="presParOf" srcId="{BE72D1BF-7253-40AC-9D1F-D68896DE11F2}" destId="{ECC2D652-9A51-4277-BB22-F6DB99014A68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340882-C882-4754-BF16-352C179F695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0DD20B-C151-4272-B401-F79811E44BEA}">
      <dgm:prSet phldrT="[Text]"/>
      <dgm:spPr/>
      <dgm:t>
        <a:bodyPr/>
        <a:lstStyle/>
        <a:p>
          <a:r>
            <a:rPr lang="en-GB" dirty="0" smtClean="0"/>
            <a:t>Tớ sẽ tìm </a:t>
          </a:r>
          <a:r>
            <a:rPr lang="en-GB" dirty="0" err="1" smtClean="0"/>
            <a:t>trong</a:t>
          </a:r>
          <a:r>
            <a:rPr lang="en-GB" dirty="0" smtClean="0"/>
            <a:t> </a:t>
          </a:r>
          <a:r>
            <a:rPr lang="en-GB" dirty="0" err="1" smtClean="0"/>
            <a:t>phòng</a:t>
          </a:r>
          <a:r>
            <a:rPr lang="en-GB" dirty="0" smtClean="0"/>
            <a:t> khách.</a:t>
          </a:r>
          <a:endParaRPr lang="en-GB" dirty="0"/>
        </a:p>
      </dgm:t>
    </dgm:pt>
    <dgm:pt modelId="{F5D63EEB-D155-4D7C-B63F-4ABAC4A8FC75}" type="parTrans" cxnId="{97FD5E0D-7E88-423E-BE7B-DD7B070EDD9C}">
      <dgm:prSet/>
      <dgm:spPr/>
      <dgm:t>
        <a:bodyPr/>
        <a:lstStyle/>
        <a:p>
          <a:endParaRPr lang="en-GB"/>
        </a:p>
      </dgm:t>
    </dgm:pt>
    <dgm:pt modelId="{D1C4B8CF-F1A5-4CEC-9169-8956521DCB39}" type="sibTrans" cxnId="{97FD5E0D-7E88-423E-BE7B-DD7B070EDD9C}">
      <dgm:prSet/>
      <dgm:spPr/>
      <dgm:t>
        <a:bodyPr/>
        <a:lstStyle/>
        <a:p>
          <a:endParaRPr lang="en-GB"/>
        </a:p>
      </dgm:t>
    </dgm:pt>
    <dgm:pt modelId="{03B1EFCA-D8FA-47CF-8A41-9FA29035D389}">
      <dgm:prSet phldrT="[Text]"/>
      <dgm:spPr/>
      <dgm:t>
        <a:bodyPr/>
        <a:lstStyle/>
        <a:p>
          <a:r>
            <a:rPr lang="en-GB" dirty="0" err="1" smtClean="0"/>
            <a:t>Cô</a:t>
          </a:r>
          <a:r>
            <a:rPr lang="en-GB" dirty="0" smtClean="0"/>
            <a:t> ấy </a:t>
          </a:r>
          <a:r>
            <a:rPr lang="en-GB" dirty="0" err="1" smtClean="0"/>
            <a:t>thăm</a:t>
          </a:r>
          <a:r>
            <a:rPr lang="en-GB" dirty="0" smtClean="0"/>
            <a:t> </a:t>
          </a:r>
          <a:r>
            <a:rPr lang="en-GB" dirty="0" err="1" smtClean="0"/>
            <a:t>anh</a:t>
          </a:r>
          <a:r>
            <a:rPr lang="en-GB" dirty="0" smtClean="0"/>
            <a:t> ấy </a:t>
          </a:r>
          <a:r>
            <a:rPr lang="en-GB" dirty="0" err="1" smtClean="0"/>
            <a:t>mỗi</a:t>
          </a:r>
          <a:r>
            <a:rPr lang="en-GB" dirty="0" smtClean="0"/>
            <a:t> </a:t>
          </a:r>
          <a:r>
            <a:rPr lang="en-GB" dirty="0" err="1" smtClean="0"/>
            <a:t>năm</a:t>
          </a:r>
          <a:r>
            <a:rPr lang="en-GB" dirty="0" smtClean="0"/>
            <a:t> 1 </a:t>
          </a:r>
          <a:r>
            <a:rPr lang="en-GB" dirty="0" err="1" smtClean="0"/>
            <a:t>lần</a:t>
          </a:r>
          <a:r>
            <a:rPr lang="en-GB" dirty="0" smtClean="0"/>
            <a:t>.</a:t>
          </a:r>
          <a:endParaRPr lang="en-GB" dirty="0"/>
        </a:p>
      </dgm:t>
    </dgm:pt>
    <dgm:pt modelId="{17D23C97-8CF3-4208-B31F-C1EFA5642CF4}" type="parTrans" cxnId="{861CDC4D-B305-456F-BF4D-293E3150790B}">
      <dgm:prSet/>
      <dgm:spPr/>
      <dgm:t>
        <a:bodyPr/>
        <a:lstStyle/>
        <a:p>
          <a:endParaRPr lang="en-GB"/>
        </a:p>
      </dgm:t>
    </dgm:pt>
    <dgm:pt modelId="{7B7584CE-1B0A-4670-B501-6597DCE12FC6}" type="sibTrans" cxnId="{861CDC4D-B305-456F-BF4D-293E3150790B}">
      <dgm:prSet/>
      <dgm:spPr/>
      <dgm:t>
        <a:bodyPr/>
        <a:lstStyle/>
        <a:p>
          <a:endParaRPr lang="en-GB"/>
        </a:p>
      </dgm:t>
    </dgm:pt>
    <dgm:pt modelId="{94766980-428A-4AE8-855B-43546AFC77D1}">
      <dgm:prSet phldrT="[Text]"/>
      <dgm:spPr/>
      <dgm:t>
        <a:bodyPr/>
        <a:lstStyle/>
        <a:p>
          <a:r>
            <a:rPr lang="en-GB" dirty="0" err="1" smtClean="0"/>
            <a:t>Đừng</a:t>
          </a:r>
          <a:r>
            <a:rPr lang="en-GB" dirty="0" smtClean="0"/>
            <a:t> </a:t>
          </a:r>
          <a:r>
            <a:rPr lang="en-GB" dirty="0" err="1" smtClean="0"/>
            <a:t>bỏ</a:t>
          </a:r>
          <a:r>
            <a:rPr lang="en-GB" dirty="0" smtClean="0"/>
            <a:t> cuộc.</a:t>
          </a:r>
          <a:endParaRPr lang="en-GB" dirty="0"/>
        </a:p>
      </dgm:t>
    </dgm:pt>
    <dgm:pt modelId="{FBA76227-F150-4D8C-B861-BB96DC4B3A67}" type="parTrans" cxnId="{641866DD-68B3-4698-ADF0-D4F569264F0D}">
      <dgm:prSet/>
      <dgm:spPr/>
      <dgm:t>
        <a:bodyPr/>
        <a:lstStyle/>
        <a:p>
          <a:endParaRPr lang="en-GB"/>
        </a:p>
      </dgm:t>
    </dgm:pt>
    <dgm:pt modelId="{7734C7BF-5087-47B9-8D45-09EFAAD87D0D}" type="sibTrans" cxnId="{641866DD-68B3-4698-ADF0-D4F569264F0D}">
      <dgm:prSet/>
      <dgm:spPr/>
      <dgm:t>
        <a:bodyPr/>
        <a:lstStyle/>
        <a:p>
          <a:endParaRPr lang="en-GB"/>
        </a:p>
      </dgm:t>
    </dgm:pt>
    <dgm:pt modelId="{2AEED475-8422-4976-87AB-44D6272366CD}">
      <dgm:prSet/>
      <dgm:spPr/>
      <dgm:t>
        <a:bodyPr/>
        <a:lstStyle/>
        <a:p>
          <a:r>
            <a:rPr lang="en-GB" dirty="0" smtClean="0"/>
            <a:t>Tôi </a:t>
          </a:r>
          <a:r>
            <a:rPr lang="en-GB" dirty="0" err="1" smtClean="0"/>
            <a:t>không</a:t>
          </a:r>
          <a:r>
            <a:rPr lang="en-GB" dirty="0" smtClean="0"/>
            <a:t> biết. Tôi </a:t>
          </a:r>
          <a:r>
            <a:rPr lang="en-GB" dirty="0" err="1" smtClean="0"/>
            <a:t>không</a:t>
          </a:r>
          <a:r>
            <a:rPr lang="en-GB" dirty="0" smtClean="0"/>
            <a:t> biết nhiều lắm về hoa </a:t>
          </a:r>
          <a:r>
            <a:rPr lang="en-GB" dirty="0" err="1" smtClean="0"/>
            <a:t>đâu</a:t>
          </a:r>
          <a:r>
            <a:rPr lang="en-GB" dirty="0" smtClean="0"/>
            <a:t>.</a:t>
          </a:r>
          <a:endParaRPr lang="en-GB" dirty="0"/>
        </a:p>
      </dgm:t>
    </dgm:pt>
    <dgm:pt modelId="{3703134F-1969-4657-828E-5800B267FBB2}" type="parTrans" cxnId="{ACED541B-44D2-4169-A55D-442EFDE123CE}">
      <dgm:prSet/>
      <dgm:spPr/>
      <dgm:t>
        <a:bodyPr/>
        <a:lstStyle/>
        <a:p>
          <a:endParaRPr lang="en-GB"/>
        </a:p>
      </dgm:t>
    </dgm:pt>
    <dgm:pt modelId="{544079E2-F5E3-4942-820F-1B263DCD481F}" type="sibTrans" cxnId="{ACED541B-44D2-4169-A55D-442EFDE123CE}">
      <dgm:prSet/>
      <dgm:spPr/>
      <dgm:t>
        <a:bodyPr/>
        <a:lstStyle/>
        <a:p>
          <a:endParaRPr lang="en-GB"/>
        </a:p>
      </dgm:t>
    </dgm:pt>
    <dgm:pt modelId="{09E2364E-4F09-4C63-9621-3EF4AB0AA3AF}">
      <dgm:prSet/>
      <dgm:spPr/>
      <dgm:t>
        <a:bodyPr/>
        <a:lstStyle/>
        <a:p>
          <a:r>
            <a:rPr lang="en-GB" dirty="0" smtClean="0"/>
            <a:t>Cuối cùng thì </a:t>
          </a:r>
          <a:r>
            <a:rPr lang="en-GB" dirty="0" err="1" smtClean="0"/>
            <a:t>anh</a:t>
          </a:r>
          <a:r>
            <a:rPr lang="en-GB" dirty="0" smtClean="0"/>
            <a:t> ấy cũng </a:t>
          </a:r>
          <a:r>
            <a:rPr lang="en-GB" dirty="0" err="1" smtClean="0"/>
            <a:t>nhận</a:t>
          </a:r>
          <a:r>
            <a:rPr lang="en-GB" dirty="0" smtClean="0"/>
            <a:t> </a:t>
          </a:r>
          <a:r>
            <a:rPr lang="en-GB" dirty="0" err="1" smtClean="0"/>
            <a:t>ra</a:t>
          </a:r>
          <a:r>
            <a:rPr lang="en-GB" dirty="0" smtClean="0"/>
            <a:t> </a:t>
          </a:r>
          <a:r>
            <a:rPr lang="en-GB" dirty="0" err="1" smtClean="0"/>
            <a:t>lỗi</a:t>
          </a:r>
          <a:r>
            <a:rPr lang="en-GB" dirty="0" smtClean="0"/>
            <a:t> của mình.</a:t>
          </a:r>
          <a:endParaRPr lang="en-GB" dirty="0"/>
        </a:p>
      </dgm:t>
    </dgm:pt>
    <dgm:pt modelId="{EBD021D6-B26F-4959-BA6E-3EB7D0A52437}" type="parTrans" cxnId="{81ECDE41-ABA3-43AC-80E6-EEBB9F0F297B}">
      <dgm:prSet/>
      <dgm:spPr/>
      <dgm:t>
        <a:bodyPr/>
        <a:lstStyle/>
        <a:p>
          <a:endParaRPr lang="en-GB"/>
        </a:p>
      </dgm:t>
    </dgm:pt>
    <dgm:pt modelId="{C1004B15-241B-410F-AB00-AA28DA6F69EA}" type="sibTrans" cxnId="{81ECDE41-ABA3-43AC-80E6-EEBB9F0F297B}">
      <dgm:prSet/>
      <dgm:spPr/>
      <dgm:t>
        <a:bodyPr/>
        <a:lstStyle/>
        <a:p>
          <a:endParaRPr lang="en-GB"/>
        </a:p>
      </dgm:t>
    </dgm:pt>
    <dgm:pt modelId="{388EC9E3-618D-4993-BAFD-C506C3C04A39}">
      <dgm:prSet/>
      <dgm:spPr/>
      <dgm:t>
        <a:bodyPr/>
        <a:lstStyle/>
        <a:p>
          <a:r>
            <a:rPr lang="en-GB" b="0" i="0" dirty="0" smtClean="0"/>
            <a:t>I'll look in the living room.</a:t>
          </a:r>
          <a:endParaRPr lang="en-GB" dirty="0"/>
        </a:p>
      </dgm:t>
    </dgm:pt>
    <dgm:pt modelId="{97C6EEE7-50A7-4536-A1C4-4E3D4EBFB661}" type="parTrans" cxnId="{BBD15B32-E0EC-4C52-B903-E58ADD8EE75A}">
      <dgm:prSet/>
      <dgm:spPr/>
    </dgm:pt>
    <dgm:pt modelId="{702540CE-8CE6-494A-86CC-CA0F3E946456}" type="sibTrans" cxnId="{BBD15B32-E0EC-4C52-B903-E58ADD8EE75A}">
      <dgm:prSet/>
      <dgm:spPr/>
    </dgm:pt>
    <dgm:pt modelId="{660634EB-2F88-4C79-B9C1-7BCD0C024EF9}">
      <dgm:prSet/>
      <dgm:spPr/>
      <dgm:t>
        <a:bodyPr/>
        <a:lstStyle/>
        <a:p>
          <a:r>
            <a:rPr lang="en-GB" dirty="0" smtClean="0"/>
            <a:t>I don't know. I don't know too much about flowers. </a:t>
          </a:r>
          <a:endParaRPr lang="en-GB" dirty="0"/>
        </a:p>
      </dgm:t>
    </dgm:pt>
    <dgm:pt modelId="{DD160E22-AEB1-480F-B946-6981B5EA747D}" type="parTrans" cxnId="{44F0729E-D642-418A-AEC7-22D3156B9AFC}">
      <dgm:prSet/>
      <dgm:spPr/>
    </dgm:pt>
    <dgm:pt modelId="{7EE4D1B1-5DBA-441A-BD16-D46D07BDD121}" type="sibTrans" cxnId="{44F0729E-D642-418A-AEC7-22D3156B9AFC}">
      <dgm:prSet/>
      <dgm:spPr/>
    </dgm:pt>
    <dgm:pt modelId="{9CF7865A-5B0A-4FF0-9822-AF7D44FC691F}">
      <dgm:prSet/>
      <dgm:spPr/>
      <dgm:t>
        <a:bodyPr/>
        <a:lstStyle/>
        <a:p>
          <a:r>
            <a:rPr lang="en-GB" dirty="0" smtClean="0"/>
            <a:t>At last, he became aware of his own mistakes.</a:t>
          </a:r>
          <a:endParaRPr lang="en-GB" dirty="0"/>
        </a:p>
      </dgm:t>
    </dgm:pt>
    <dgm:pt modelId="{C368BABE-4424-4E52-92D1-B4C7C3492222}" type="parTrans" cxnId="{F0ED9759-49FC-4F1E-8695-BF5F0F556802}">
      <dgm:prSet/>
      <dgm:spPr/>
    </dgm:pt>
    <dgm:pt modelId="{188AE9BA-1AB5-4264-A171-F504FC3860CB}" type="sibTrans" cxnId="{F0ED9759-49FC-4F1E-8695-BF5F0F556802}">
      <dgm:prSet/>
      <dgm:spPr/>
    </dgm:pt>
    <dgm:pt modelId="{53914150-9172-49EC-9C8A-208923C61E00}">
      <dgm:prSet/>
      <dgm:spPr/>
      <dgm:t>
        <a:bodyPr/>
        <a:lstStyle/>
        <a:p>
          <a:r>
            <a:rPr lang="en-GB" b="0" i="0" dirty="0" smtClean="0"/>
            <a:t>She visited him once a year.</a:t>
          </a:r>
          <a:endParaRPr lang="en-GB" dirty="0"/>
        </a:p>
      </dgm:t>
    </dgm:pt>
    <dgm:pt modelId="{71E4ED39-8D93-48B1-B7D6-853CD03DCF3B}" type="parTrans" cxnId="{6DAF46C6-15B3-4898-93ED-0C0729C36B1F}">
      <dgm:prSet/>
      <dgm:spPr/>
    </dgm:pt>
    <dgm:pt modelId="{F183434D-C0AC-4A12-84FF-E5D9CE0EFE5C}" type="sibTrans" cxnId="{6DAF46C6-15B3-4898-93ED-0C0729C36B1F}">
      <dgm:prSet/>
      <dgm:spPr/>
    </dgm:pt>
    <dgm:pt modelId="{5C50C1AA-C403-48DB-BD77-00AFDF4E5212}">
      <dgm:prSet/>
      <dgm:spPr/>
      <dgm:t>
        <a:bodyPr/>
        <a:lstStyle/>
        <a:p>
          <a:r>
            <a:rPr lang="en-GB" b="0" i="0" dirty="0" smtClean="0"/>
            <a:t>Don't give up the fight.</a:t>
          </a:r>
          <a:endParaRPr lang="en-GB" dirty="0"/>
        </a:p>
      </dgm:t>
    </dgm:pt>
    <dgm:pt modelId="{BAE028D1-E959-4C0C-973B-DA38B3477EDE}" type="parTrans" cxnId="{94CD1EFB-3CC0-4512-B673-17319A88DE3C}">
      <dgm:prSet/>
      <dgm:spPr/>
    </dgm:pt>
    <dgm:pt modelId="{D3F3FBFC-0F8E-41C2-B5F1-68014D71864C}" type="sibTrans" cxnId="{94CD1EFB-3CC0-4512-B673-17319A88DE3C}">
      <dgm:prSet/>
      <dgm:spPr/>
    </dgm:pt>
    <dgm:pt modelId="{BE72D1BF-7253-40AC-9D1F-D68896DE11F2}" type="pres">
      <dgm:prSet presAssocID="{D2340882-C882-4754-BF16-352C179F69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175BFF2-ACB6-4EB6-905B-82F5E0367DC6}" type="pres">
      <dgm:prSet presAssocID="{520DD20B-C151-4272-B401-F79811E44BEA}" presName="parentLin" presStyleCnt="0"/>
      <dgm:spPr/>
    </dgm:pt>
    <dgm:pt modelId="{F4CD49B3-250C-42B6-A223-41B57E3EA6A6}" type="pres">
      <dgm:prSet presAssocID="{520DD20B-C151-4272-B401-F79811E44BEA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6F3EFE94-A8DB-4E9B-8587-62A7F801C828}" type="pres">
      <dgm:prSet presAssocID="{520DD20B-C151-4272-B401-F79811E44BE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8E77E9-19BD-46EA-B15A-A6B3FBE650E9}" type="pres">
      <dgm:prSet presAssocID="{520DD20B-C151-4272-B401-F79811E44BEA}" presName="negativeSpace" presStyleCnt="0"/>
      <dgm:spPr/>
    </dgm:pt>
    <dgm:pt modelId="{903E4636-45E6-44DA-A21C-EC4C499A8758}" type="pres">
      <dgm:prSet presAssocID="{520DD20B-C151-4272-B401-F79811E44BEA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3F3E29-A562-42EB-A05E-D86A9AD4374D}" type="pres">
      <dgm:prSet presAssocID="{D1C4B8CF-F1A5-4CEC-9169-8956521DCB39}" presName="spaceBetweenRectangles" presStyleCnt="0"/>
      <dgm:spPr/>
    </dgm:pt>
    <dgm:pt modelId="{98137B24-5F23-4CF1-80F0-E650B3686146}" type="pres">
      <dgm:prSet presAssocID="{2AEED475-8422-4976-87AB-44D6272366CD}" presName="parentLin" presStyleCnt="0"/>
      <dgm:spPr/>
    </dgm:pt>
    <dgm:pt modelId="{B97C2E29-FE6C-45D5-9CDF-D769D1C89039}" type="pres">
      <dgm:prSet presAssocID="{2AEED475-8422-4976-87AB-44D6272366CD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0CB9B2E3-7343-4DEB-A28C-B9133999BCD3}" type="pres">
      <dgm:prSet presAssocID="{2AEED475-8422-4976-87AB-44D6272366C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6E732B-A6EF-4325-BB4E-9A7AA4912014}" type="pres">
      <dgm:prSet presAssocID="{2AEED475-8422-4976-87AB-44D6272366CD}" presName="negativeSpace" presStyleCnt="0"/>
      <dgm:spPr/>
    </dgm:pt>
    <dgm:pt modelId="{3CA45FA8-4575-4295-AB63-304EF4D1F087}" type="pres">
      <dgm:prSet presAssocID="{2AEED475-8422-4976-87AB-44D6272366CD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B5F330-8515-4E11-AEAD-95431557F903}" type="pres">
      <dgm:prSet presAssocID="{544079E2-F5E3-4942-820F-1B263DCD481F}" presName="spaceBetweenRectangles" presStyleCnt="0"/>
      <dgm:spPr/>
    </dgm:pt>
    <dgm:pt modelId="{4777ABCE-D11A-418A-9F49-832154BEEF55}" type="pres">
      <dgm:prSet presAssocID="{09E2364E-4F09-4C63-9621-3EF4AB0AA3AF}" presName="parentLin" presStyleCnt="0"/>
      <dgm:spPr/>
    </dgm:pt>
    <dgm:pt modelId="{5C46F887-9E07-4849-9A4A-AEF58019DD52}" type="pres">
      <dgm:prSet presAssocID="{09E2364E-4F09-4C63-9621-3EF4AB0AA3AF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FDB27F64-4505-4713-8D74-005A7EE5A260}" type="pres">
      <dgm:prSet presAssocID="{09E2364E-4F09-4C63-9621-3EF4AB0AA3A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89EA67-12D7-49B4-A203-20D6DA4D7F9D}" type="pres">
      <dgm:prSet presAssocID="{09E2364E-4F09-4C63-9621-3EF4AB0AA3AF}" presName="negativeSpace" presStyleCnt="0"/>
      <dgm:spPr/>
    </dgm:pt>
    <dgm:pt modelId="{163CBBB1-937D-477E-9511-81D4CA7A56B7}" type="pres">
      <dgm:prSet presAssocID="{09E2364E-4F09-4C63-9621-3EF4AB0AA3AF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97A5C4-3D0C-499B-B220-A5D993023427}" type="pres">
      <dgm:prSet presAssocID="{C1004B15-241B-410F-AB00-AA28DA6F69EA}" presName="spaceBetweenRectangles" presStyleCnt="0"/>
      <dgm:spPr/>
    </dgm:pt>
    <dgm:pt modelId="{1BC60B9A-EC52-4B49-A14B-064318934C63}" type="pres">
      <dgm:prSet presAssocID="{03B1EFCA-D8FA-47CF-8A41-9FA29035D389}" presName="parentLin" presStyleCnt="0"/>
      <dgm:spPr/>
    </dgm:pt>
    <dgm:pt modelId="{AA7F6E44-8144-4107-97E9-65A947974B65}" type="pres">
      <dgm:prSet presAssocID="{03B1EFCA-D8FA-47CF-8A41-9FA29035D389}" presName="parentLeftMargin" presStyleLbl="node1" presStyleIdx="2" presStyleCnt="5"/>
      <dgm:spPr/>
      <dgm:t>
        <a:bodyPr/>
        <a:lstStyle/>
        <a:p>
          <a:endParaRPr lang="en-GB"/>
        </a:p>
      </dgm:t>
    </dgm:pt>
    <dgm:pt modelId="{14477E56-D060-42E1-ACCC-FD64B4E35DFE}" type="pres">
      <dgm:prSet presAssocID="{03B1EFCA-D8FA-47CF-8A41-9FA29035D38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45D428-9F77-46BA-8603-B1FC65E40630}" type="pres">
      <dgm:prSet presAssocID="{03B1EFCA-D8FA-47CF-8A41-9FA29035D389}" presName="negativeSpace" presStyleCnt="0"/>
      <dgm:spPr/>
    </dgm:pt>
    <dgm:pt modelId="{23F14D5D-707E-437F-8465-0BF41B60064A}" type="pres">
      <dgm:prSet presAssocID="{03B1EFCA-D8FA-47CF-8A41-9FA29035D38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85BA80-A601-4188-957E-DD17D8440296}" type="pres">
      <dgm:prSet presAssocID="{7B7584CE-1B0A-4670-B501-6597DCE12FC6}" presName="spaceBetweenRectangles" presStyleCnt="0"/>
      <dgm:spPr/>
    </dgm:pt>
    <dgm:pt modelId="{64114F1F-33F3-47F9-B239-2EDCB7757F2F}" type="pres">
      <dgm:prSet presAssocID="{94766980-428A-4AE8-855B-43546AFC77D1}" presName="parentLin" presStyleCnt="0"/>
      <dgm:spPr/>
    </dgm:pt>
    <dgm:pt modelId="{00FC1021-BA0E-4B51-BCF6-84D1EC259A57}" type="pres">
      <dgm:prSet presAssocID="{94766980-428A-4AE8-855B-43546AFC77D1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A2334F22-8716-4F48-8331-CE10C4F34A73}" type="pres">
      <dgm:prSet presAssocID="{94766980-428A-4AE8-855B-43546AFC77D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88AFE8-E604-4CE7-8C85-083E32AFEF63}" type="pres">
      <dgm:prSet presAssocID="{94766980-428A-4AE8-855B-43546AFC77D1}" presName="negativeSpace" presStyleCnt="0"/>
      <dgm:spPr/>
    </dgm:pt>
    <dgm:pt modelId="{ECC2D652-9A51-4277-BB22-F6DB99014A68}" type="pres">
      <dgm:prSet presAssocID="{94766980-428A-4AE8-855B-43546AFC77D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F56E2E8-EEAD-4877-A441-0308C212364B}" type="presOf" srcId="{03B1EFCA-D8FA-47CF-8A41-9FA29035D389}" destId="{14477E56-D060-42E1-ACCC-FD64B4E35DFE}" srcOrd="1" destOrd="0" presId="urn:microsoft.com/office/officeart/2005/8/layout/list1"/>
    <dgm:cxn modelId="{579C00EF-C742-47B7-8F23-13CAE75540E7}" type="presOf" srcId="{9CF7865A-5B0A-4FF0-9822-AF7D44FC691F}" destId="{163CBBB1-937D-477E-9511-81D4CA7A56B7}" srcOrd="0" destOrd="0" presId="urn:microsoft.com/office/officeart/2005/8/layout/list1"/>
    <dgm:cxn modelId="{064E8AA4-F74B-4AE4-8548-E935734BCC10}" type="presOf" srcId="{520DD20B-C151-4272-B401-F79811E44BEA}" destId="{6F3EFE94-A8DB-4E9B-8587-62A7F801C828}" srcOrd="1" destOrd="0" presId="urn:microsoft.com/office/officeart/2005/8/layout/list1"/>
    <dgm:cxn modelId="{FA1725F9-F370-43A8-BADC-FB00A3FB79CA}" type="presOf" srcId="{09E2364E-4F09-4C63-9621-3EF4AB0AA3AF}" destId="{5C46F887-9E07-4849-9A4A-AEF58019DD52}" srcOrd="0" destOrd="0" presId="urn:microsoft.com/office/officeart/2005/8/layout/list1"/>
    <dgm:cxn modelId="{A2F50490-ACEB-48C5-9FF2-1A74850022D1}" type="presOf" srcId="{520DD20B-C151-4272-B401-F79811E44BEA}" destId="{F4CD49B3-250C-42B6-A223-41B57E3EA6A6}" srcOrd="0" destOrd="0" presId="urn:microsoft.com/office/officeart/2005/8/layout/list1"/>
    <dgm:cxn modelId="{202C793D-69C4-40A0-96F2-6C5640439844}" type="presOf" srcId="{5C50C1AA-C403-48DB-BD77-00AFDF4E5212}" destId="{ECC2D652-9A51-4277-BB22-F6DB99014A68}" srcOrd="0" destOrd="0" presId="urn:microsoft.com/office/officeart/2005/8/layout/list1"/>
    <dgm:cxn modelId="{97FD5E0D-7E88-423E-BE7B-DD7B070EDD9C}" srcId="{D2340882-C882-4754-BF16-352C179F695E}" destId="{520DD20B-C151-4272-B401-F79811E44BEA}" srcOrd="0" destOrd="0" parTransId="{F5D63EEB-D155-4D7C-B63F-4ABAC4A8FC75}" sibTransId="{D1C4B8CF-F1A5-4CEC-9169-8956521DCB39}"/>
    <dgm:cxn modelId="{AEB63C95-6567-4EEB-ADE0-FD3833EA986D}" type="presOf" srcId="{2AEED475-8422-4976-87AB-44D6272366CD}" destId="{B97C2E29-FE6C-45D5-9CDF-D769D1C89039}" srcOrd="0" destOrd="0" presId="urn:microsoft.com/office/officeart/2005/8/layout/list1"/>
    <dgm:cxn modelId="{94CD1EFB-3CC0-4512-B673-17319A88DE3C}" srcId="{94766980-428A-4AE8-855B-43546AFC77D1}" destId="{5C50C1AA-C403-48DB-BD77-00AFDF4E5212}" srcOrd="0" destOrd="0" parTransId="{BAE028D1-E959-4C0C-973B-DA38B3477EDE}" sibTransId="{D3F3FBFC-0F8E-41C2-B5F1-68014D71864C}"/>
    <dgm:cxn modelId="{E5BB38AE-8CFE-44EE-8555-3FD7592F2F90}" type="presOf" srcId="{03B1EFCA-D8FA-47CF-8A41-9FA29035D389}" destId="{AA7F6E44-8144-4107-97E9-65A947974B65}" srcOrd="0" destOrd="0" presId="urn:microsoft.com/office/officeart/2005/8/layout/list1"/>
    <dgm:cxn modelId="{43460C1D-00E6-4815-A2CD-9183686EEFEA}" type="presOf" srcId="{09E2364E-4F09-4C63-9621-3EF4AB0AA3AF}" destId="{FDB27F64-4505-4713-8D74-005A7EE5A260}" srcOrd="1" destOrd="0" presId="urn:microsoft.com/office/officeart/2005/8/layout/list1"/>
    <dgm:cxn modelId="{BBD15B32-E0EC-4C52-B903-E58ADD8EE75A}" srcId="{520DD20B-C151-4272-B401-F79811E44BEA}" destId="{388EC9E3-618D-4993-BAFD-C506C3C04A39}" srcOrd="0" destOrd="0" parTransId="{97C6EEE7-50A7-4536-A1C4-4E3D4EBFB661}" sibTransId="{702540CE-8CE6-494A-86CC-CA0F3E946456}"/>
    <dgm:cxn modelId="{3B3F7CF5-C898-474E-ADA9-616D47A07452}" type="presOf" srcId="{2AEED475-8422-4976-87AB-44D6272366CD}" destId="{0CB9B2E3-7343-4DEB-A28C-B9133999BCD3}" srcOrd="1" destOrd="0" presId="urn:microsoft.com/office/officeart/2005/8/layout/list1"/>
    <dgm:cxn modelId="{646D257C-ACF4-4870-A466-6F99C399F706}" type="presOf" srcId="{53914150-9172-49EC-9C8A-208923C61E00}" destId="{23F14D5D-707E-437F-8465-0BF41B60064A}" srcOrd="0" destOrd="0" presId="urn:microsoft.com/office/officeart/2005/8/layout/list1"/>
    <dgm:cxn modelId="{AA7BEA7C-CD7E-4512-BE27-25E427D40F04}" type="presOf" srcId="{94766980-428A-4AE8-855B-43546AFC77D1}" destId="{00FC1021-BA0E-4B51-BCF6-84D1EC259A57}" srcOrd="0" destOrd="0" presId="urn:microsoft.com/office/officeart/2005/8/layout/list1"/>
    <dgm:cxn modelId="{641866DD-68B3-4698-ADF0-D4F569264F0D}" srcId="{D2340882-C882-4754-BF16-352C179F695E}" destId="{94766980-428A-4AE8-855B-43546AFC77D1}" srcOrd="4" destOrd="0" parTransId="{FBA76227-F150-4D8C-B861-BB96DC4B3A67}" sibTransId="{7734C7BF-5087-47B9-8D45-09EFAAD87D0D}"/>
    <dgm:cxn modelId="{6DAF46C6-15B3-4898-93ED-0C0729C36B1F}" srcId="{03B1EFCA-D8FA-47CF-8A41-9FA29035D389}" destId="{53914150-9172-49EC-9C8A-208923C61E00}" srcOrd="0" destOrd="0" parTransId="{71E4ED39-8D93-48B1-B7D6-853CD03DCF3B}" sibTransId="{F183434D-C0AC-4A12-84FF-E5D9CE0EFE5C}"/>
    <dgm:cxn modelId="{C04E0E03-8EAD-4EDA-819D-9A3D7D368A39}" type="presOf" srcId="{388EC9E3-618D-4993-BAFD-C506C3C04A39}" destId="{903E4636-45E6-44DA-A21C-EC4C499A8758}" srcOrd="0" destOrd="0" presId="urn:microsoft.com/office/officeart/2005/8/layout/list1"/>
    <dgm:cxn modelId="{81ECDE41-ABA3-43AC-80E6-EEBB9F0F297B}" srcId="{D2340882-C882-4754-BF16-352C179F695E}" destId="{09E2364E-4F09-4C63-9621-3EF4AB0AA3AF}" srcOrd="2" destOrd="0" parTransId="{EBD021D6-B26F-4959-BA6E-3EB7D0A52437}" sibTransId="{C1004B15-241B-410F-AB00-AA28DA6F69EA}"/>
    <dgm:cxn modelId="{DCDC9F1E-AFAC-456D-A97F-9F602FD1AA4D}" type="presOf" srcId="{660634EB-2F88-4C79-B9C1-7BCD0C024EF9}" destId="{3CA45FA8-4575-4295-AB63-304EF4D1F087}" srcOrd="0" destOrd="0" presId="urn:microsoft.com/office/officeart/2005/8/layout/list1"/>
    <dgm:cxn modelId="{F0ED9759-49FC-4F1E-8695-BF5F0F556802}" srcId="{09E2364E-4F09-4C63-9621-3EF4AB0AA3AF}" destId="{9CF7865A-5B0A-4FF0-9822-AF7D44FC691F}" srcOrd="0" destOrd="0" parTransId="{C368BABE-4424-4E52-92D1-B4C7C3492222}" sibTransId="{188AE9BA-1AB5-4264-A171-F504FC3860CB}"/>
    <dgm:cxn modelId="{ACED541B-44D2-4169-A55D-442EFDE123CE}" srcId="{D2340882-C882-4754-BF16-352C179F695E}" destId="{2AEED475-8422-4976-87AB-44D6272366CD}" srcOrd="1" destOrd="0" parTransId="{3703134F-1969-4657-828E-5800B267FBB2}" sibTransId="{544079E2-F5E3-4942-820F-1B263DCD481F}"/>
    <dgm:cxn modelId="{44F0729E-D642-418A-AEC7-22D3156B9AFC}" srcId="{2AEED475-8422-4976-87AB-44D6272366CD}" destId="{660634EB-2F88-4C79-B9C1-7BCD0C024EF9}" srcOrd="0" destOrd="0" parTransId="{DD160E22-AEB1-480F-B946-6981B5EA747D}" sibTransId="{7EE4D1B1-5DBA-441A-BD16-D46D07BDD121}"/>
    <dgm:cxn modelId="{861CDC4D-B305-456F-BF4D-293E3150790B}" srcId="{D2340882-C882-4754-BF16-352C179F695E}" destId="{03B1EFCA-D8FA-47CF-8A41-9FA29035D389}" srcOrd="3" destOrd="0" parTransId="{17D23C97-8CF3-4208-B31F-C1EFA5642CF4}" sibTransId="{7B7584CE-1B0A-4670-B501-6597DCE12FC6}"/>
    <dgm:cxn modelId="{305B1AE2-8315-4486-94D8-E929179F6034}" type="presOf" srcId="{94766980-428A-4AE8-855B-43546AFC77D1}" destId="{A2334F22-8716-4F48-8331-CE10C4F34A73}" srcOrd="1" destOrd="0" presId="urn:microsoft.com/office/officeart/2005/8/layout/list1"/>
    <dgm:cxn modelId="{4544D95E-5CB1-4677-9E6C-D4B594C72D2C}" type="presOf" srcId="{D2340882-C882-4754-BF16-352C179F695E}" destId="{BE72D1BF-7253-40AC-9D1F-D68896DE11F2}" srcOrd="0" destOrd="0" presId="urn:microsoft.com/office/officeart/2005/8/layout/list1"/>
    <dgm:cxn modelId="{ED467BA8-E642-45A0-8468-2774F51612ED}" type="presParOf" srcId="{BE72D1BF-7253-40AC-9D1F-D68896DE11F2}" destId="{9175BFF2-ACB6-4EB6-905B-82F5E0367DC6}" srcOrd="0" destOrd="0" presId="urn:microsoft.com/office/officeart/2005/8/layout/list1"/>
    <dgm:cxn modelId="{13B1C72D-0134-4DD5-92DD-41E5E1A23D64}" type="presParOf" srcId="{9175BFF2-ACB6-4EB6-905B-82F5E0367DC6}" destId="{F4CD49B3-250C-42B6-A223-41B57E3EA6A6}" srcOrd="0" destOrd="0" presId="urn:microsoft.com/office/officeart/2005/8/layout/list1"/>
    <dgm:cxn modelId="{FDF387F5-2013-462A-BB49-5D871456A2EC}" type="presParOf" srcId="{9175BFF2-ACB6-4EB6-905B-82F5E0367DC6}" destId="{6F3EFE94-A8DB-4E9B-8587-62A7F801C828}" srcOrd="1" destOrd="0" presId="urn:microsoft.com/office/officeart/2005/8/layout/list1"/>
    <dgm:cxn modelId="{49237C67-68BC-4791-A78B-6195AB4A46FD}" type="presParOf" srcId="{BE72D1BF-7253-40AC-9D1F-D68896DE11F2}" destId="{B68E77E9-19BD-46EA-B15A-A6B3FBE650E9}" srcOrd="1" destOrd="0" presId="urn:microsoft.com/office/officeart/2005/8/layout/list1"/>
    <dgm:cxn modelId="{DE9061A7-FA52-44B2-BD8F-0669A89ADDCC}" type="presParOf" srcId="{BE72D1BF-7253-40AC-9D1F-D68896DE11F2}" destId="{903E4636-45E6-44DA-A21C-EC4C499A8758}" srcOrd="2" destOrd="0" presId="urn:microsoft.com/office/officeart/2005/8/layout/list1"/>
    <dgm:cxn modelId="{40B12D6D-A7E6-4128-A115-26DAC64DE4E6}" type="presParOf" srcId="{BE72D1BF-7253-40AC-9D1F-D68896DE11F2}" destId="{3F3F3E29-A562-42EB-A05E-D86A9AD4374D}" srcOrd="3" destOrd="0" presId="urn:microsoft.com/office/officeart/2005/8/layout/list1"/>
    <dgm:cxn modelId="{8011FE74-6014-4DAA-9EBE-EA2E01217937}" type="presParOf" srcId="{BE72D1BF-7253-40AC-9D1F-D68896DE11F2}" destId="{98137B24-5F23-4CF1-80F0-E650B3686146}" srcOrd="4" destOrd="0" presId="urn:microsoft.com/office/officeart/2005/8/layout/list1"/>
    <dgm:cxn modelId="{9BC0BA5D-6F98-4625-BDB5-30F51A94E992}" type="presParOf" srcId="{98137B24-5F23-4CF1-80F0-E650B3686146}" destId="{B97C2E29-FE6C-45D5-9CDF-D769D1C89039}" srcOrd="0" destOrd="0" presId="urn:microsoft.com/office/officeart/2005/8/layout/list1"/>
    <dgm:cxn modelId="{041A60FB-3DAB-4849-8083-B9C09C4CC95E}" type="presParOf" srcId="{98137B24-5F23-4CF1-80F0-E650B3686146}" destId="{0CB9B2E3-7343-4DEB-A28C-B9133999BCD3}" srcOrd="1" destOrd="0" presId="urn:microsoft.com/office/officeart/2005/8/layout/list1"/>
    <dgm:cxn modelId="{9FCA13C9-4DA1-492C-B7A3-32B9D8CB4CE1}" type="presParOf" srcId="{BE72D1BF-7253-40AC-9D1F-D68896DE11F2}" destId="{FF6E732B-A6EF-4325-BB4E-9A7AA4912014}" srcOrd="5" destOrd="0" presId="urn:microsoft.com/office/officeart/2005/8/layout/list1"/>
    <dgm:cxn modelId="{90BBAA7A-5392-4D41-AC4F-E5817ECFD18C}" type="presParOf" srcId="{BE72D1BF-7253-40AC-9D1F-D68896DE11F2}" destId="{3CA45FA8-4575-4295-AB63-304EF4D1F087}" srcOrd="6" destOrd="0" presId="urn:microsoft.com/office/officeart/2005/8/layout/list1"/>
    <dgm:cxn modelId="{A201CAF7-7EEA-47AB-B49A-AE144305AA95}" type="presParOf" srcId="{BE72D1BF-7253-40AC-9D1F-D68896DE11F2}" destId="{F8B5F330-8515-4E11-AEAD-95431557F903}" srcOrd="7" destOrd="0" presId="urn:microsoft.com/office/officeart/2005/8/layout/list1"/>
    <dgm:cxn modelId="{91CCD842-CC26-491A-9A5F-1AB34759A2D8}" type="presParOf" srcId="{BE72D1BF-7253-40AC-9D1F-D68896DE11F2}" destId="{4777ABCE-D11A-418A-9F49-832154BEEF55}" srcOrd="8" destOrd="0" presId="urn:microsoft.com/office/officeart/2005/8/layout/list1"/>
    <dgm:cxn modelId="{0EA2C720-B42E-4407-A9AA-A60FDCD370A9}" type="presParOf" srcId="{4777ABCE-D11A-418A-9F49-832154BEEF55}" destId="{5C46F887-9E07-4849-9A4A-AEF58019DD52}" srcOrd="0" destOrd="0" presId="urn:microsoft.com/office/officeart/2005/8/layout/list1"/>
    <dgm:cxn modelId="{5FAA76AF-DA8B-41CF-AD18-A18DA198DB48}" type="presParOf" srcId="{4777ABCE-D11A-418A-9F49-832154BEEF55}" destId="{FDB27F64-4505-4713-8D74-005A7EE5A260}" srcOrd="1" destOrd="0" presId="urn:microsoft.com/office/officeart/2005/8/layout/list1"/>
    <dgm:cxn modelId="{FFCCFCCF-7D84-4825-A667-792CCFAFC9B1}" type="presParOf" srcId="{BE72D1BF-7253-40AC-9D1F-D68896DE11F2}" destId="{CD89EA67-12D7-49B4-A203-20D6DA4D7F9D}" srcOrd="9" destOrd="0" presId="urn:microsoft.com/office/officeart/2005/8/layout/list1"/>
    <dgm:cxn modelId="{D953D10C-9DFA-4AE4-AD18-77FAB10447B5}" type="presParOf" srcId="{BE72D1BF-7253-40AC-9D1F-D68896DE11F2}" destId="{163CBBB1-937D-477E-9511-81D4CA7A56B7}" srcOrd="10" destOrd="0" presId="urn:microsoft.com/office/officeart/2005/8/layout/list1"/>
    <dgm:cxn modelId="{126397EC-A48F-4B13-800B-42F97D4262E4}" type="presParOf" srcId="{BE72D1BF-7253-40AC-9D1F-D68896DE11F2}" destId="{6497A5C4-3D0C-499B-B220-A5D993023427}" srcOrd="11" destOrd="0" presId="urn:microsoft.com/office/officeart/2005/8/layout/list1"/>
    <dgm:cxn modelId="{C1E81CA6-AF77-4CD6-961E-21CF4766A6CE}" type="presParOf" srcId="{BE72D1BF-7253-40AC-9D1F-D68896DE11F2}" destId="{1BC60B9A-EC52-4B49-A14B-064318934C63}" srcOrd="12" destOrd="0" presId="urn:microsoft.com/office/officeart/2005/8/layout/list1"/>
    <dgm:cxn modelId="{DACC76AB-C1E2-4C68-812D-49D8359EBC92}" type="presParOf" srcId="{1BC60B9A-EC52-4B49-A14B-064318934C63}" destId="{AA7F6E44-8144-4107-97E9-65A947974B65}" srcOrd="0" destOrd="0" presId="urn:microsoft.com/office/officeart/2005/8/layout/list1"/>
    <dgm:cxn modelId="{BD75B2F8-47F2-41BC-8FD7-C15B5E1CE7B8}" type="presParOf" srcId="{1BC60B9A-EC52-4B49-A14B-064318934C63}" destId="{14477E56-D060-42E1-ACCC-FD64B4E35DFE}" srcOrd="1" destOrd="0" presId="urn:microsoft.com/office/officeart/2005/8/layout/list1"/>
    <dgm:cxn modelId="{D7872CB1-B5C1-4659-98AA-CE43BD8FDCDB}" type="presParOf" srcId="{BE72D1BF-7253-40AC-9D1F-D68896DE11F2}" destId="{7D45D428-9F77-46BA-8603-B1FC65E40630}" srcOrd="13" destOrd="0" presId="urn:microsoft.com/office/officeart/2005/8/layout/list1"/>
    <dgm:cxn modelId="{572C1339-C6BD-48E0-8A2A-E2398D5FE9B7}" type="presParOf" srcId="{BE72D1BF-7253-40AC-9D1F-D68896DE11F2}" destId="{23F14D5D-707E-437F-8465-0BF41B60064A}" srcOrd="14" destOrd="0" presId="urn:microsoft.com/office/officeart/2005/8/layout/list1"/>
    <dgm:cxn modelId="{CD714EB2-66E2-4283-A68D-B642B76B6B29}" type="presParOf" srcId="{BE72D1BF-7253-40AC-9D1F-D68896DE11F2}" destId="{5385BA80-A601-4188-957E-DD17D8440296}" srcOrd="15" destOrd="0" presId="urn:microsoft.com/office/officeart/2005/8/layout/list1"/>
    <dgm:cxn modelId="{CF543A19-5D98-4101-B6E9-39DD9C07F570}" type="presParOf" srcId="{BE72D1BF-7253-40AC-9D1F-D68896DE11F2}" destId="{64114F1F-33F3-47F9-B239-2EDCB7757F2F}" srcOrd="16" destOrd="0" presId="urn:microsoft.com/office/officeart/2005/8/layout/list1"/>
    <dgm:cxn modelId="{AE76E617-A39C-4105-ABCF-8DC859931D9F}" type="presParOf" srcId="{64114F1F-33F3-47F9-B239-2EDCB7757F2F}" destId="{00FC1021-BA0E-4B51-BCF6-84D1EC259A57}" srcOrd="0" destOrd="0" presId="urn:microsoft.com/office/officeart/2005/8/layout/list1"/>
    <dgm:cxn modelId="{E9637F3E-6BAB-4D84-A507-4082DD359EE3}" type="presParOf" srcId="{64114F1F-33F3-47F9-B239-2EDCB7757F2F}" destId="{A2334F22-8716-4F48-8331-CE10C4F34A73}" srcOrd="1" destOrd="0" presId="urn:microsoft.com/office/officeart/2005/8/layout/list1"/>
    <dgm:cxn modelId="{7F9905E1-5BA2-4A85-BCC5-C0811994387D}" type="presParOf" srcId="{BE72D1BF-7253-40AC-9D1F-D68896DE11F2}" destId="{5188AFE8-E604-4CE7-8C85-083E32AFEF63}" srcOrd="17" destOrd="0" presId="urn:microsoft.com/office/officeart/2005/8/layout/list1"/>
    <dgm:cxn modelId="{354EA1A4-62BA-4EE9-803C-22BA42DC4650}" type="presParOf" srcId="{BE72D1BF-7253-40AC-9D1F-D68896DE11F2}" destId="{ECC2D652-9A51-4277-BB22-F6DB99014A68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2340882-C882-4754-BF16-352C179F695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0DD20B-C151-4272-B401-F79811E44BEA}">
      <dgm:prSet phldrT="[Text]"/>
      <dgm:spPr/>
      <dgm:t>
        <a:bodyPr/>
        <a:lstStyle/>
        <a:p>
          <a:r>
            <a:rPr lang="en-GB" dirty="0" smtClean="0"/>
            <a:t>Được rồi, 1 rưỡi thì </a:t>
          </a:r>
          <a:r>
            <a:rPr lang="en-GB" dirty="0" err="1" smtClean="0"/>
            <a:t>sao</a:t>
          </a:r>
          <a:r>
            <a:rPr lang="en-GB" dirty="0" smtClean="0"/>
            <a:t>?</a:t>
          </a:r>
          <a:endParaRPr lang="en-GB" dirty="0"/>
        </a:p>
      </dgm:t>
    </dgm:pt>
    <dgm:pt modelId="{F5D63EEB-D155-4D7C-B63F-4ABAC4A8FC75}" type="parTrans" cxnId="{97FD5E0D-7E88-423E-BE7B-DD7B070EDD9C}">
      <dgm:prSet/>
      <dgm:spPr/>
      <dgm:t>
        <a:bodyPr/>
        <a:lstStyle/>
        <a:p>
          <a:endParaRPr lang="en-GB"/>
        </a:p>
      </dgm:t>
    </dgm:pt>
    <dgm:pt modelId="{D1C4B8CF-F1A5-4CEC-9169-8956521DCB39}" type="sibTrans" cxnId="{97FD5E0D-7E88-423E-BE7B-DD7B070EDD9C}">
      <dgm:prSet/>
      <dgm:spPr/>
      <dgm:t>
        <a:bodyPr/>
        <a:lstStyle/>
        <a:p>
          <a:endParaRPr lang="en-GB"/>
        </a:p>
      </dgm:t>
    </dgm:pt>
    <dgm:pt modelId="{03B1EFCA-D8FA-47CF-8A41-9FA29035D389}">
      <dgm:prSet phldrT="[Text]"/>
      <dgm:spPr/>
      <dgm:t>
        <a:bodyPr/>
        <a:lstStyle/>
        <a:p>
          <a:r>
            <a:rPr lang="en-GB" dirty="0" smtClean="0"/>
            <a:t>Anh có phải </a:t>
          </a:r>
          <a:r>
            <a:rPr lang="en-GB" dirty="0" err="1" smtClean="0"/>
            <a:t>đợi</a:t>
          </a:r>
          <a:r>
            <a:rPr lang="en-GB" dirty="0" smtClean="0"/>
            <a:t> em </a:t>
          </a:r>
          <a:r>
            <a:rPr lang="en-GB" dirty="0" err="1" smtClean="0"/>
            <a:t>không</a:t>
          </a:r>
          <a:r>
            <a:rPr lang="en-GB" dirty="0" smtClean="0"/>
            <a:t>?</a:t>
          </a:r>
          <a:endParaRPr lang="en-GB" dirty="0"/>
        </a:p>
      </dgm:t>
    </dgm:pt>
    <dgm:pt modelId="{17D23C97-8CF3-4208-B31F-C1EFA5642CF4}" type="parTrans" cxnId="{861CDC4D-B305-456F-BF4D-293E3150790B}">
      <dgm:prSet/>
      <dgm:spPr/>
      <dgm:t>
        <a:bodyPr/>
        <a:lstStyle/>
        <a:p>
          <a:endParaRPr lang="en-GB"/>
        </a:p>
      </dgm:t>
    </dgm:pt>
    <dgm:pt modelId="{7B7584CE-1B0A-4670-B501-6597DCE12FC6}" type="sibTrans" cxnId="{861CDC4D-B305-456F-BF4D-293E3150790B}">
      <dgm:prSet/>
      <dgm:spPr/>
      <dgm:t>
        <a:bodyPr/>
        <a:lstStyle/>
        <a:p>
          <a:endParaRPr lang="en-GB"/>
        </a:p>
      </dgm:t>
    </dgm:pt>
    <dgm:pt modelId="{94766980-428A-4AE8-855B-43546AFC77D1}">
      <dgm:prSet phldrT="[Text]"/>
      <dgm:spPr/>
      <dgm:t>
        <a:bodyPr/>
        <a:lstStyle/>
        <a:p>
          <a:r>
            <a:rPr lang="en-GB" dirty="0" smtClean="0"/>
            <a:t>Chị </a:t>
          </a:r>
          <a:r>
            <a:rPr lang="en-GB" dirty="0" err="1" smtClean="0"/>
            <a:t>không</a:t>
          </a:r>
          <a:r>
            <a:rPr lang="en-GB" dirty="0" smtClean="0"/>
            <a:t> thích </a:t>
          </a:r>
          <a:r>
            <a:rPr lang="en-GB" dirty="0" err="1" smtClean="0"/>
            <a:t>ăn</a:t>
          </a:r>
          <a:r>
            <a:rPr lang="en-GB" dirty="0" smtClean="0"/>
            <a:t> </a:t>
          </a:r>
          <a:r>
            <a:rPr lang="en-GB" dirty="0" err="1" smtClean="0"/>
            <a:t>mấy</a:t>
          </a:r>
          <a:r>
            <a:rPr lang="en-GB" dirty="0" smtClean="0"/>
            <a:t> con </a:t>
          </a:r>
          <a:r>
            <a:rPr lang="en-GB" dirty="0" err="1" smtClean="0"/>
            <a:t>cá</a:t>
          </a:r>
          <a:r>
            <a:rPr lang="en-GB" dirty="0" smtClean="0"/>
            <a:t> mà có nhiều </a:t>
          </a:r>
          <a:r>
            <a:rPr lang="en-GB" dirty="0" err="1" smtClean="0"/>
            <a:t>xương</a:t>
          </a:r>
          <a:r>
            <a:rPr lang="en-GB" dirty="0" smtClean="0"/>
            <a:t>.</a:t>
          </a:r>
          <a:endParaRPr lang="en-GB" dirty="0"/>
        </a:p>
      </dgm:t>
    </dgm:pt>
    <dgm:pt modelId="{FBA76227-F150-4D8C-B861-BB96DC4B3A67}" type="parTrans" cxnId="{641866DD-68B3-4698-ADF0-D4F569264F0D}">
      <dgm:prSet/>
      <dgm:spPr/>
      <dgm:t>
        <a:bodyPr/>
        <a:lstStyle/>
        <a:p>
          <a:endParaRPr lang="en-GB"/>
        </a:p>
      </dgm:t>
    </dgm:pt>
    <dgm:pt modelId="{7734C7BF-5087-47B9-8D45-09EFAAD87D0D}" type="sibTrans" cxnId="{641866DD-68B3-4698-ADF0-D4F569264F0D}">
      <dgm:prSet/>
      <dgm:spPr/>
      <dgm:t>
        <a:bodyPr/>
        <a:lstStyle/>
        <a:p>
          <a:endParaRPr lang="en-GB"/>
        </a:p>
      </dgm:t>
    </dgm:pt>
    <dgm:pt modelId="{2AEED475-8422-4976-87AB-44D6272366CD}">
      <dgm:prSet/>
      <dgm:spPr/>
      <dgm:t>
        <a:bodyPr/>
        <a:lstStyle/>
        <a:p>
          <a:r>
            <a:rPr lang="en-GB" dirty="0" err="1" smtClean="0"/>
            <a:t>Trời</a:t>
          </a:r>
          <a:r>
            <a:rPr lang="en-GB" dirty="0" smtClean="0"/>
            <a:t> </a:t>
          </a:r>
          <a:r>
            <a:rPr lang="en-GB" dirty="0" err="1" smtClean="0"/>
            <a:t>lạnh</a:t>
          </a:r>
          <a:r>
            <a:rPr lang="en-GB" dirty="0" smtClean="0"/>
            <a:t> từ </a:t>
          </a:r>
          <a:r>
            <a:rPr lang="en-GB" dirty="0" err="1" smtClean="0"/>
            <a:t>hôm</a:t>
          </a:r>
          <a:r>
            <a:rPr lang="en-GB" dirty="0" smtClean="0"/>
            <a:t> qua.</a:t>
          </a:r>
          <a:endParaRPr lang="en-GB" dirty="0"/>
        </a:p>
      </dgm:t>
    </dgm:pt>
    <dgm:pt modelId="{3703134F-1969-4657-828E-5800B267FBB2}" type="parTrans" cxnId="{ACED541B-44D2-4169-A55D-442EFDE123CE}">
      <dgm:prSet/>
      <dgm:spPr/>
      <dgm:t>
        <a:bodyPr/>
        <a:lstStyle/>
        <a:p>
          <a:endParaRPr lang="en-GB"/>
        </a:p>
      </dgm:t>
    </dgm:pt>
    <dgm:pt modelId="{544079E2-F5E3-4942-820F-1B263DCD481F}" type="sibTrans" cxnId="{ACED541B-44D2-4169-A55D-442EFDE123CE}">
      <dgm:prSet/>
      <dgm:spPr/>
      <dgm:t>
        <a:bodyPr/>
        <a:lstStyle/>
        <a:p>
          <a:endParaRPr lang="en-GB"/>
        </a:p>
      </dgm:t>
    </dgm:pt>
    <dgm:pt modelId="{09E2364E-4F09-4C63-9621-3EF4AB0AA3AF}">
      <dgm:prSet/>
      <dgm:spPr/>
      <dgm:t>
        <a:bodyPr/>
        <a:lstStyle/>
        <a:p>
          <a:r>
            <a:rPr lang="en-GB" dirty="0" smtClean="0"/>
            <a:t>Tôi rất thích </a:t>
          </a:r>
          <a:r>
            <a:rPr lang="en-GB" dirty="0" err="1" smtClean="0"/>
            <a:t>xem</a:t>
          </a:r>
          <a:r>
            <a:rPr lang="en-GB" dirty="0" smtClean="0"/>
            <a:t> </a:t>
          </a:r>
          <a:r>
            <a:rPr lang="en-GB" dirty="0" err="1" smtClean="0"/>
            <a:t>phim</a:t>
          </a:r>
          <a:r>
            <a:rPr lang="en-GB" dirty="0" smtClean="0"/>
            <a:t>.</a:t>
          </a:r>
          <a:endParaRPr lang="en-GB" dirty="0"/>
        </a:p>
      </dgm:t>
    </dgm:pt>
    <dgm:pt modelId="{EBD021D6-B26F-4959-BA6E-3EB7D0A52437}" type="parTrans" cxnId="{81ECDE41-ABA3-43AC-80E6-EEBB9F0F297B}">
      <dgm:prSet/>
      <dgm:spPr/>
      <dgm:t>
        <a:bodyPr/>
        <a:lstStyle/>
        <a:p>
          <a:endParaRPr lang="en-GB"/>
        </a:p>
      </dgm:t>
    </dgm:pt>
    <dgm:pt modelId="{C1004B15-241B-410F-AB00-AA28DA6F69EA}" type="sibTrans" cxnId="{81ECDE41-ABA3-43AC-80E6-EEBB9F0F297B}">
      <dgm:prSet/>
      <dgm:spPr/>
      <dgm:t>
        <a:bodyPr/>
        <a:lstStyle/>
        <a:p>
          <a:endParaRPr lang="en-GB"/>
        </a:p>
      </dgm:t>
    </dgm:pt>
    <dgm:pt modelId="{320A0433-6F60-4AA2-9C7F-A7D0BEBAA802}">
      <dgm:prSet/>
      <dgm:spPr/>
      <dgm:t>
        <a:bodyPr/>
        <a:lstStyle/>
        <a:p>
          <a:r>
            <a:rPr lang="en-GB" b="0" i="0" dirty="0" smtClean="0"/>
            <a:t>OK, how about 1:30 PM?</a:t>
          </a:r>
          <a:endParaRPr lang="en-GB" dirty="0"/>
        </a:p>
      </dgm:t>
    </dgm:pt>
    <dgm:pt modelId="{4311BCA3-AAB1-4B99-9D59-A65BD0860EF5}" type="parTrans" cxnId="{301FC74D-AC34-4647-8DE7-05E55E886E66}">
      <dgm:prSet/>
      <dgm:spPr/>
    </dgm:pt>
    <dgm:pt modelId="{A697FCE0-1524-438A-BE61-954EBF07D58D}" type="sibTrans" cxnId="{301FC74D-AC34-4647-8DE7-05E55E886E66}">
      <dgm:prSet/>
      <dgm:spPr/>
    </dgm:pt>
    <dgm:pt modelId="{1005DAD2-87B8-4828-90F0-C023D212B55E}">
      <dgm:prSet/>
      <dgm:spPr/>
      <dgm:t>
        <a:bodyPr/>
        <a:lstStyle/>
        <a:p>
          <a:r>
            <a:rPr lang="en-GB" b="0" i="0" dirty="0" smtClean="0"/>
            <a:t>It has been cold since yesterday.</a:t>
          </a:r>
          <a:endParaRPr lang="en-GB" dirty="0"/>
        </a:p>
      </dgm:t>
    </dgm:pt>
    <dgm:pt modelId="{F97F8504-A86A-47F4-AE95-DE68CF6CA0F2}" type="parTrans" cxnId="{6155C74B-37E5-4734-B1D1-4954029BA9CB}">
      <dgm:prSet/>
      <dgm:spPr/>
    </dgm:pt>
    <dgm:pt modelId="{8524AFF8-6A11-4201-8EB4-513DC6751FA7}" type="sibTrans" cxnId="{6155C74B-37E5-4734-B1D1-4954029BA9CB}">
      <dgm:prSet/>
      <dgm:spPr/>
    </dgm:pt>
    <dgm:pt modelId="{D153745C-E085-4C63-BD91-4A6038DD671F}">
      <dgm:prSet/>
      <dgm:spPr/>
      <dgm:t>
        <a:bodyPr/>
        <a:lstStyle/>
        <a:p>
          <a:r>
            <a:rPr lang="en-GB" b="0" i="0" dirty="0" smtClean="0"/>
            <a:t>I like movies a lot.</a:t>
          </a:r>
          <a:endParaRPr lang="en-GB" dirty="0"/>
        </a:p>
      </dgm:t>
    </dgm:pt>
    <dgm:pt modelId="{A173A6E0-391F-4371-972D-9DC5163E7D14}" type="parTrans" cxnId="{6CDBE912-22EB-484C-A1A1-CCBAEF0E36A1}">
      <dgm:prSet/>
      <dgm:spPr/>
    </dgm:pt>
    <dgm:pt modelId="{9FA80990-19BC-4425-8FAD-B4817297EA4A}" type="sibTrans" cxnId="{6CDBE912-22EB-484C-A1A1-CCBAEF0E36A1}">
      <dgm:prSet/>
      <dgm:spPr/>
    </dgm:pt>
    <dgm:pt modelId="{4136B80D-61B0-4EF4-A232-912236AFFF9B}">
      <dgm:prSet/>
      <dgm:spPr/>
      <dgm:t>
        <a:bodyPr/>
        <a:lstStyle/>
        <a:p>
          <a:r>
            <a:rPr lang="en-GB" b="0" i="0" dirty="0" smtClean="0"/>
            <a:t>Have I kept you waiting?</a:t>
          </a:r>
          <a:endParaRPr lang="en-GB" dirty="0"/>
        </a:p>
      </dgm:t>
    </dgm:pt>
    <dgm:pt modelId="{EFB97BF4-8B5D-470B-911A-B4E1A2130CC6}" type="parTrans" cxnId="{14CB0F1F-14D2-4D2D-95DF-1A913252AC82}">
      <dgm:prSet/>
      <dgm:spPr/>
    </dgm:pt>
    <dgm:pt modelId="{D7085D8C-78B3-46CF-879E-FD4CCDCDDF63}" type="sibTrans" cxnId="{14CB0F1F-14D2-4D2D-95DF-1A913252AC82}">
      <dgm:prSet/>
      <dgm:spPr/>
    </dgm:pt>
    <dgm:pt modelId="{1851CB69-58EF-4E3C-BA70-C5C31E6FCE03}">
      <dgm:prSet/>
      <dgm:spPr/>
      <dgm:t>
        <a:bodyPr/>
        <a:lstStyle/>
        <a:p>
          <a:r>
            <a:rPr lang="en-GB" b="0" i="0" dirty="0" smtClean="0"/>
            <a:t>I don't like to eat fish with many bones.</a:t>
          </a:r>
          <a:endParaRPr lang="en-GB" dirty="0"/>
        </a:p>
      </dgm:t>
    </dgm:pt>
    <dgm:pt modelId="{7A17D770-04BA-4A7D-90A1-B3574A848E80}" type="parTrans" cxnId="{494CE7B9-C1F2-429B-947B-18F4FA4CE145}">
      <dgm:prSet/>
      <dgm:spPr/>
    </dgm:pt>
    <dgm:pt modelId="{B00F020B-794E-4E2C-83FA-8083B6D5518A}" type="sibTrans" cxnId="{494CE7B9-C1F2-429B-947B-18F4FA4CE145}">
      <dgm:prSet/>
      <dgm:spPr/>
    </dgm:pt>
    <dgm:pt modelId="{BE72D1BF-7253-40AC-9D1F-D68896DE11F2}" type="pres">
      <dgm:prSet presAssocID="{D2340882-C882-4754-BF16-352C179F69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175BFF2-ACB6-4EB6-905B-82F5E0367DC6}" type="pres">
      <dgm:prSet presAssocID="{520DD20B-C151-4272-B401-F79811E44BEA}" presName="parentLin" presStyleCnt="0"/>
      <dgm:spPr/>
    </dgm:pt>
    <dgm:pt modelId="{F4CD49B3-250C-42B6-A223-41B57E3EA6A6}" type="pres">
      <dgm:prSet presAssocID="{520DD20B-C151-4272-B401-F79811E44BEA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6F3EFE94-A8DB-4E9B-8587-62A7F801C828}" type="pres">
      <dgm:prSet presAssocID="{520DD20B-C151-4272-B401-F79811E44BE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8E77E9-19BD-46EA-B15A-A6B3FBE650E9}" type="pres">
      <dgm:prSet presAssocID="{520DD20B-C151-4272-B401-F79811E44BEA}" presName="negativeSpace" presStyleCnt="0"/>
      <dgm:spPr/>
    </dgm:pt>
    <dgm:pt modelId="{903E4636-45E6-44DA-A21C-EC4C499A8758}" type="pres">
      <dgm:prSet presAssocID="{520DD20B-C151-4272-B401-F79811E44BEA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3F3E29-A562-42EB-A05E-D86A9AD4374D}" type="pres">
      <dgm:prSet presAssocID="{D1C4B8CF-F1A5-4CEC-9169-8956521DCB39}" presName="spaceBetweenRectangles" presStyleCnt="0"/>
      <dgm:spPr/>
    </dgm:pt>
    <dgm:pt modelId="{98137B24-5F23-4CF1-80F0-E650B3686146}" type="pres">
      <dgm:prSet presAssocID="{2AEED475-8422-4976-87AB-44D6272366CD}" presName="parentLin" presStyleCnt="0"/>
      <dgm:spPr/>
    </dgm:pt>
    <dgm:pt modelId="{B97C2E29-FE6C-45D5-9CDF-D769D1C89039}" type="pres">
      <dgm:prSet presAssocID="{2AEED475-8422-4976-87AB-44D6272366CD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0CB9B2E3-7343-4DEB-A28C-B9133999BCD3}" type="pres">
      <dgm:prSet presAssocID="{2AEED475-8422-4976-87AB-44D6272366C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6E732B-A6EF-4325-BB4E-9A7AA4912014}" type="pres">
      <dgm:prSet presAssocID="{2AEED475-8422-4976-87AB-44D6272366CD}" presName="negativeSpace" presStyleCnt="0"/>
      <dgm:spPr/>
    </dgm:pt>
    <dgm:pt modelId="{3CA45FA8-4575-4295-AB63-304EF4D1F087}" type="pres">
      <dgm:prSet presAssocID="{2AEED475-8422-4976-87AB-44D6272366CD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B5F330-8515-4E11-AEAD-95431557F903}" type="pres">
      <dgm:prSet presAssocID="{544079E2-F5E3-4942-820F-1B263DCD481F}" presName="spaceBetweenRectangles" presStyleCnt="0"/>
      <dgm:spPr/>
    </dgm:pt>
    <dgm:pt modelId="{4777ABCE-D11A-418A-9F49-832154BEEF55}" type="pres">
      <dgm:prSet presAssocID="{09E2364E-4F09-4C63-9621-3EF4AB0AA3AF}" presName="parentLin" presStyleCnt="0"/>
      <dgm:spPr/>
    </dgm:pt>
    <dgm:pt modelId="{5C46F887-9E07-4849-9A4A-AEF58019DD52}" type="pres">
      <dgm:prSet presAssocID="{09E2364E-4F09-4C63-9621-3EF4AB0AA3AF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FDB27F64-4505-4713-8D74-005A7EE5A260}" type="pres">
      <dgm:prSet presAssocID="{09E2364E-4F09-4C63-9621-3EF4AB0AA3A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89EA67-12D7-49B4-A203-20D6DA4D7F9D}" type="pres">
      <dgm:prSet presAssocID="{09E2364E-4F09-4C63-9621-3EF4AB0AA3AF}" presName="negativeSpace" presStyleCnt="0"/>
      <dgm:spPr/>
    </dgm:pt>
    <dgm:pt modelId="{163CBBB1-937D-477E-9511-81D4CA7A56B7}" type="pres">
      <dgm:prSet presAssocID="{09E2364E-4F09-4C63-9621-3EF4AB0AA3AF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97A5C4-3D0C-499B-B220-A5D993023427}" type="pres">
      <dgm:prSet presAssocID="{C1004B15-241B-410F-AB00-AA28DA6F69EA}" presName="spaceBetweenRectangles" presStyleCnt="0"/>
      <dgm:spPr/>
    </dgm:pt>
    <dgm:pt modelId="{1BC60B9A-EC52-4B49-A14B-064318934C63}" type="pres">
      <dgm:prSet presAssocID="{03B1EFCA-D8FA-47CF-8A41-9FA29035D389}" presName="parentLin" presStyleCnt="0"/>
      <dgm:spPr/>
    </dgm:pt>
    <dgm:pt modelId="{AA7F6E44-8144-4107-97E9-65A947974B65}" type="pres">
      <dgm:prSet presAssocID="{03B1EFCA-D8FA-47CF-8A41-9FA29035D389}" presName="parentLeftMargin" presStyleLbl="node1" presStyleIdx="2" presStyleCnt="5"/>
      <dgm:spPr/>
      <dgm:t>
        <a:bodyPr/>
        <a:lstStyle/>
        <a:p>
          <a:endParaRPr lang="en-GB"/>
        </a:p>
      </dgm:t>
    </dgm:pt>
    <dgm:pt modelId="{14477E56-D060-42E1-ACCC-FD64B4E35DFE}" type="pres">
      <dgm:prSet presAssocID="{03B1EFCA-D8FA-47CF-8A41-9FA29035D38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45D428-9F77-46BA-8603-B1FC65E40630}" type="pres">
      <dgm:prSet presAssocID="{03B1EFCA-D8FA-47CF-8A41-9FA29035D389}" presName="negativeSpace" presStyleCnt="0"/>
      <dgm:spPr/>
    </dgm:pt>
    <dgm:pt modelId="{23F14D5D-707E-437F-8465-0BF41B60064A}" type="pres">
      <dgm:prSet presAssocID="{03B1EFCA-D8FA-47CF-8A41-9FA29035D38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85BA80-A601-4188-957E-DD17D8440296}" type="pres">
      <dgm:prSet presAssocID="{7B7584CE-1B0A-4670-B501-6597DCE12FC6}" presName="spaceBetweenRectangles" presStyleCnt="0"/>
      <dgm:spPr/>
    </dgm:pt>
    <dgm:pt modelId="{64114F1F-33F3-47F9-B239-2EDCB7757F2F}" type="pres">
      <dgm:prSet presAssocID="{94766980-428A-4AE8-855B-43546AFC77D1}" presName="parentLin" presStyleCnt="0"/>
      <dgm:spPr/>
    </dgm:pt>
    <dgm:pt modelId="{00FC1021-BA0E-4B51-BCF6-84D1EC259A57}" type="pres">
      <dgm:prSet presAssocID="{94766980-428A-4AE8-855B-43546AFC77D1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A2334F22-8716-4F48-8331-CE10C4F34A73}" type="pres">
      <dgm:prSet presAssocID="{94766980-428A-4AE8-855B-43546AFC77D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88AFE8-E604-4CE7-8C85-083E32AFEF63}" type="pres">
      <dgm:prSet presAssocID="{94766980-428A-4AE8-855B-43546AFC77D1}" presName="negativeSpace" presStyleCnt="0"/>
      <dgm:spPr/>
    </dgm:pt>
    <dgm:pt modelId="{ECC2D652-9A51-4277-BB22-F6DB99014A68}" type="pres">
      <dgm:prSet presAssocID="{94766980-428A-4AE8-855B-43546AFC77D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11E13D7-A604-4F0E-B012-FE2B5ADEEAD4}" type="presOf" srcId="{1005DAD2-87B8-4828-90F0-C023D212B55E}" destId="{3CA45FA8-4575-4295-AB63-304EF4D1F087}" srcOrd="0" destOrd="0" presId="urn:microsoft.com/office/officeart/2005/8/layout/list1"/>
    <dgm:cxn modelId="{5E3B777E-D641-4A89-AFDF-5553AB7DABA4}" type="presOf" srcId="{4136B80D-61B0-4EF4-A232-912236AFFF9B}" destId="{23F14D5D-707E-437F-8465-0BF41B60064A}" srcOrd="0" destOrd="0" presId="urn:microsoft.com/office/officeart/2005/8/layout/list1"/>
    <dgm:cxn modelId="{301FC74D-AC34-4647-8DE7-05E55E886E66}" srcId="{520DD20B-C151-4272-B401-F79811E44BEA}" destId="{320A0433-6F60-4AA2-9C7F-A7D0BEBAA802}" srcOrd="0" destOrd="0" parTransId="{4311BCA3-AAB1-4B99-9D59-A65BD0860EF5}" sibTransId="{A697FCE0-1524-438A-BE61-954EBF07D58D}"/>
    <dgm:cxn modelId="{97FD5E0D-7E88-423E-BE7B-DD7B070EDD9C}" srcId="{D2340882-C882-4754-BF16-352C179F695E}" destId="{520DD20B-C151-4272-B401-F79811E44BEA}" srcOrd="0" destOrd="0" parTransId="{F5D63EEB-D155-4D7C-B63F-4ABAC4A8FC75}" sibTransId="{D1C4B8CF-F1A5-4CEC-9169-8956521DCB39}"/>
    <dgm:cxn modelId="{F7BBE4AC-4FB3-42B6-85AD-315B0764A786}" type="presOf" srcId="{09E2364E-4F09-4C63-9621-3EF4AB0AA3AF}" destId="{FDB27F64-4505-4713-8D74-005A7EE5A260}" srcOrd="1" destOrd="0" presId="urn:microsoft.com/office/officeart/2005/8/layout/list1"/>
    <dgm:cxn modelId="{0FEBD9BF-8227-459F-8B0D-331BA21F972C}" type="presOf" srcId="{520DD20B-C151-4272-B401-F79811E44BEA}" destId="{6F3EFE94-A8DB-4E9B-8587-62A7F801C828}" srcOrd="1" destOrd="0" presId="urn:microsoft.com/office/officeart/2005/8/layout/list1"/>
    <dgm:cxn modelId="{397408D7-534E-470D-A6F2-F72AA958E917}" type="presOf" srcId="{03B1EFCA-D8FA-47CF-8A41-9FA29035D389}" destId="{AA7F6E44-8144-4107-97E9-65A947974B65}" srcOrd="0" destOrd="0" presId="urn:microsoft.com/office/officeart/2005/8/layout/list1"/>
    <dgm:cxn modelId="{494CE7B9-C1F2-429B-947B-18F4FA4CE145}" srcId="{94766980-428A-4AE8-855B-43546AFC77D1}" destId="{1851CB69-58EF-4E3C-BA70-C5C31E6FCE03}" srcOrd="0" destOrd="0" parTransId="{7A17D770-04BA-4A7D-90A1-B3574A848E80}" sibTransId="{B00F020B-794E-4E2C-83FA-8083B6D5518A}"/>
    <dgm:cxn modelId="{6039E657-0DF2-4E25-A858-F1B0D7C87547}" type="presOf" srcId="{D2340882-C882-4754-BF16-352C179F695E}" destId="{BE72D1BF-7253-40AC-9D1F-D68896DE11F2}" srcOrd="0" destOrd="0" presId="urn:microsoft.com/office/officeart/2005/8/layout/list1"/>
    <dgm:cxn modelId="{8076E2D2-3134-4E8E-8FF9-3E3668803367}" type="presOf" srcId="{03B1EFCA-D8FA-47CF-8A41-9FA29035D389}" destId="{14477E56-D060-42E1-ACCC-FD64B4E35DFE}" srcOrd="1" destOrd="0" presId="urn:microsoft.com/office/officeart/2005/8/layout/list1"/>
    <dgm:cxn modelId="{BCFB3EBC-884D-40F8-B0B6-046FF6306E34}" type="presOf" srcId="{320A0433-6F60-4AA2-9C7F-A7D0BEBAA802}" destId="{903E4636-45E6-44DA-A21C-EC4C499A8758}" srcOrd="0" destOrd="0" presId="urn:microsoft.com/office/officeart/2005/8/layout/list1"/>
    <dgm:cxn modelId="{5BEE011C-C251-45B9-B302-B555B1663BC4}" type="presOf" srcId="{1851CB69-58EF-4E3C-BA70-C5C31E6FCE03}" destId="{ECC2D652-9A51-4277-BB22-F6DB99014A68}" srcOrd="0" destOrd="0" presId="urn:microsoft.com/office/officeart/2005/8/layout/list1"/>
    <dgm:cxn modelId="{6155C74B-37E5-4734-B1D1-4954029BA9CB}" srcId="{2AEED475-8422-4976-87AB-44D6272366CD}" destId="{1005DAD2-87B8-4828-90F0-C023D212B55E}" srcOrd="0" destOrd="0" parTransId="{F97F8504-A86A-47F4-AE95-DE68CF6CA0F2}" sibTransId="{8524AFF8-6A11-4201-8EB4-513DC6751FA7}"/>
    <dgm:cxn modelId="{14CB0F1F-14D2-4D2D-95DF-1A913252AC82}" srcId="{03B1EFCA-D8FA-47CF-8A41-9FA29035D389}" destId="{4136B80D-61B0-4EF4-A232-912236AFFF9B}" srcOrd="0" destOrd="0" parTransId="{EFB97BF4-8B5D-470B-911A-B4E1A2130CC6}" sibTransId="{D7085D8C-78B3-46CF-879E-FD4CCDCDDF63}"/>
    <dgm:cxn modelId="{7758B9F7-E8AD-4FE7-86E1-A1FEFAA67DF8}" type="presOf" srcId="{2AEED475-8422-4976-87AB-44D6272366CD}" destId="{0CB9B2E3-7343-4DEB-A28C-B9133999BCD3}" srcOrd="1" destOrd="0" presId="urn:microsoft.com/office/officeart/2005/8/layout/list1"/>
    <dgm:cxn modelId="{0F554115-B362-4266-AED5-45633E35B09F}" type="presOf" srcId="{09E2364E-4F09-4C63-9621-3EF4AB0AA3AF}" destId="{5C46F887-9E07-4849-9A4A-AEF58019DD52}" srcOrd="0" destOrd="0" presId="urn:microsoft.com/office/officeart/2005/8/layout/list1"/>
    <dgm:cxn modelId="{641866DD-68B3-4698-ADF0-D4F569264F0D}" srcId="{D2340882-C882-4754-BF16-352C179F695E}" destId="{94766980-428A-4AE8-855B-43546AFC77D1}" srcOrd="4" destOrd="0" parTransId="{FBA76227-F150-4D8C-B861-BB96DC4B3A67}" sibTransId="{7734C7BF-5087-47B9-8D45-09EFAAD87D0D}"/>
    <dgm:cxn modelId="{81ECDE41-ABA3-43AC-80E6-EEBB9F0F297B}" srcId="{D2340882-C882-4754-BF16-352C179F695E}" destId="{09E2364E-4F09-4C63-9621-3EF4AB0AA3AF}" srcOrd="2" destOrd="0" parTransId="{EBD021D6-B26F-4959-BA6E-3EB7D0A52437}" sibTransId="{C1004B15-241B-410F-AB00-AA28DA6F69EA}"/>
    <dgm:cxn modelId="{67ACD8F8-0DF2-42D8-B61D-997FA73DBE1B}" type="presOf" srcId="{94766980-428A-4AE8-855B-43546AFC77D1}" destId="{00FC1021-BA0E-4B51-BCF6-84D1EC259A57}" srcOrd="0" destOrd="0" presId="urn:microsoft.com/office/officeart/2005/8/layout/list1"/>
    <dgm:cxn modelId="{ACED541B-44D2-4169-A55D-442EFDE123CE}" srcId="{D2340882-C882-4754-BF16-352C179F695E}" destId="{2AEED475-8422-4976-87AB-44D6272366CD}" srcOrd="1" destOrd="0" parTransId="{3703134F-1969-4657-828E-5800B267FBB2}" sibTransId="{544079E2-F5E3-4942-820F-1B263DCD481F}"/>
    <dgm:cxn modelId="{D27F610D-3EAB-4ECB-88F3-DD5809D0454C}" type="presOf" srcId="{D153745C-E085-4C63-BD91-4A6038DD671F}" destId="{163CBBB1-937D-477E-9511-81D4CA7A56B7}" srcOrd="0" destOrd="0" presId="urn:microsoft.com/office/officeart/2005/8/layout/list1"/>
    <dgm:cxn modelId="{6CDBE912-22EB-484C-A1A1-CCBAEF0E36A1}" srcId="{09E2364E-4F09-4C63-9621-3EF4AB0AA3AF}" destId="{D153745C-E085-4C63-BD91-4A6038DD671F}" srcOrd="0" destOrd="0" parTransId="{A173A6E0-391F-4371-972D-9DC5163E7D14}" sibTransId="{9FA80990-19BC-4425-8FAD-B4817297EA4A}"/>
    <dgm:cxn modelId="{589D93A4-738F-49D8-BDAF-41DE7EB021A8}" type="presOf" srcId="{520DD20B-C151-4272-B401-F79811E44BEA}" destId="{F4CD49B3-250C-42B6-A223-41B57E3EA6A6}" srcOrd="0" destOrd="0" presId="urn:microsoft.com/office/officeart/2005/8/layout/list1"/>
    <dgm:cxn modelId="{6070C0AC-33BE-486A-B6DC-692D1639B597}" type="presOf" srcId="{2AEED475-8422-4976-87AB-44D6272366CD}" destId="{B97C2E29-FE6C-45D5-9CDF-D769D1C89039}" srcOrd="0" destOrd="0" presId="urn:microsoft.com/office/officeart/2005/8/layout/list1"/>
    <dgm:cxn modelId="{861CDC4D-B305-456F-BF4D-293E3150790B}" srcId="{D2340882-C882-4754-BF16-352C179F695E}" destId="{03B1EFCA-D8FA-47CF-8A41-9FA29035D389}" srcOrd="3" destOrd="0" parTransId="{17D23C97-8CF3-4208-B31F-C1EFA5642CF4}" sibTransId="{7B7584CE-1B0A-4670-B501-6597DCE12FC6}"/>
    <dgm:cxn modelId="{73458BD1-CBF7-42A3-80E9-FC97A551DD98}" type="presOf" srcId="{94766980-428A-4AE8-855B-43546AFC77D1}" destId="{A2334F22-8716-4F48-8331-CE10C4F34A73}" srcOrd="1" destOrd="0" presId="urn:microsoft.com/office/officeart/2005/8/layout/list1"/>
    <dgm:cxn modelId="{1B21EAC3-2803-4FE2-9025-050981BF55FE}" type="presParOf" srcId="{BE72D1BF-7253-40AC-9D1F-D68896DE11F2}" destId="{9175BFF2-ACB6-4EB6-905B-82F5E0367DC6}" srcOrd="0" destOrd="0" presId="urn:microsoft.com/office/officeart/2005/8/layout/list1"/>
    <dgm:cxn modelId="{843367DB-F931-4AF8-BC3E-B63D9D28B209}" type="presParOf" srcId="{9175BFF2-ACB6-4EB6-905B-82F5E0367DC6}" destId="{F4CD49B3-250C-42B6-A223-41B57E3EA6A6}" srcOrd="0" destOrd="0" presId="urn:microsoft.com/office/officeart/2005/8/layout/list1"/>
    <dgm:cxn modelId="{73C71FBB-D25A-46D4-971D-8691A5814214}" type="presParOf" srcId="{9175BFF2-ACB6-4EB6-905B-82F5E0367DC6}" destId="{6F3EFE94-A8DB-4E9B-8587-62A7F801C828}" srcOrd="1" destOrd="0" presId="urn:microsoft.com/office/officeart/2005/8/layout/list1"/>
    <dgm:cxn modelId="{1486F5DC-0BA3-429E-AE17-A2FF931F0161}" type="presParOf" srcId="{BE72D1BF-7253-40AC-9D1F-D68896DE11F2}" destId="{B68E77E9-19BD-46EA-B15A-A6B3FBE650E9}" srcOrd="1" destOrd="0" presId="urn:microsoft.com/office/officeart/2005/8/layout/list1"/>
    <dgm:cxn modelId="{C028F9A9-1453-4CE9-80D5-14B9A0201788}" type="presParOf" srcId="{BE72D1BF-7253-40AC-9D1F-D68896DE11F2}" destId="{903E4636-45E6-44DA-A21C-EC4C499A8758}" srcOrd="2" destOrd="0" presId="urn:microsoft.com/office/officeart/2005/8/layout/list1"/>
    <dgm:cxn modelId="{15DB2415-1748-4799-8877-3900BEA57AF1}" type="presParOf" srcId="{BE72D1BF-7253-40AC-9D1F-D68896DE11F2}" destId="{3F3F3E29-A562-42EB-A05E-D86A9AD4374D}" srcOrd="3" destOrd="0" presId="urn:microsoft.com/office/officeart/2005/8/layout/list1"/>
    <dgm:cxn modelId="{EB519F61-821E-4A1F-8583-FB53F07427BB}" type="presParOf" srcId="{BE72D1BF-7253-40AC-9D1F-D68896DE11F2}" destId="{98137B24-5F23-4CF1-80F0-E650B3686146}" srcOrd="4" destOrd="0" presId="urn:microsoft.com/office/officeart/2005/8/layout/list1"/>
    <dgm:cxn modelId="{1ECA1857-8711-4271-872C-0935B1E4C6FF}" type="presParOf" srcId="{98137B24-5F23-4CF1-80F0-E650B3686146}" destId="{B97C2E29-FE6C-45D5-9CDF-D769D1C89039}" srcOrd="0" destOrd="0" presId="urn:microsoft.com/office/officeart/2005/8/layout/list1"/>
    <dgm:cxn modelId="{28F0AB16-266E-4353-B637-11E654C4C37D}" type="presParOf" srcId="{98137B24-5F23-4CF1-80F0-E650B3686146}" destId="{0CB9B2E3-7343-4DEB-A28C-B9133999BCD3}" srcOrd="1" destOrd="0" presId="urn:microsoft.com/office/officeart/2005/8/layout/list1"/>
    <dgm:cxn modelId="{DE15BD1F-84D6-4406-96D9-6B647EAB696E}" type="presParOf" srcId="{BE72D1BF-7253-40AC-9D1F-D68896DE11F2}" destId="{FF6E732B-A6EF-4325-BB4E-9A7AA4912014}" srcOrd="5" destOrd="0" presId="urn:microsoft.com/office/officeart/2005/8/layout/list1"/>
    <dgm:cxn modelId="{4DC6B35D-FEA1-4855-8FF8-660F6750307E}" type="presParOf" srcId="{BE72D1BF-7253-40AC-9D1F-D68896DE11F2}" destId="{3CA45FA8-4575-4295-AB63-304EF4D1F087}" srcOrd="6" destOrd="0" presId="urn:microsoft.com/office/officeart/2005/8/layout/list1"/>
    <dgm:cxn modelId="{14A770C5-30E1-4732-B7D2-2109B2E7DA7B}" type="presParOf" srcId="{BE72D1BF-7253-40AC-9D1F-D68896DE11F2}" destId="{F8B5F330-8515-4E11-AEAD-95431557F903}" srcOrd="7" destOrd="0" presId="urn:microsoft.com/office/officeart/2005/8/layout/list1"/>
    <dgm:cxn modelId="{BCF8CC8B-DF0F-4A01-9317-D6FBEA714C09}" type="presParOf" srcId="{BE72D1BF-7253-40AC-9D1F-D68896DE11F2}" destId="{4777ABCE-D11A-418A-9F49-832154BEEF55}" srcOrd="8" destOrd="0" presId="urn:microsoft.com/office/officeart/2005/8/layout/list1"/>
    <dgm:cxn modelId="{14030F04-3823-4F7C-82CB-6C53F2951668}" type="presParOf" srcId="{4777ABCE-D11A-418A-9F49-832154BEEF55}" destId="{5C46F887-9E07-4849-9A4A-AEF58019DD52}" srcOrd="0" destOrd="0" presId="urn:microsoft.com/office/officeart/2005/8/layout/list1"/>
    <dgm:cxn modelId="{41BF40F3-9FC5-4379-B5D0-D0C96498F09C}" type="presParOf" srcId="{4777ABCE-D11A-418A-9F49-832154BEEF55}" destId="{FDB27F64-4505-4713-8D74-005A7EE5A260}" srcOrd="1" destOrd="0" presId="urn:microsoft.com/office/officeart/2005/8/layout/list1"/>
    <dgm:cxn modelId="{E942983C-5D1A-442A-A053-B8CE675DEFBC}" type="presParOf" srcId="{BE72D1BF-7253-40AC-9D1F-D68896DE11F2}" destId="{CD89EA67-12D7-49B4-A203-20D6DA4D7F9D}" srcOrd="9" destOrd="0" presId="urn:microsoft.com/office/officeart/2005/8/layout/list1"/>
    <dgm:cxn modelId="{9053D84F-3B6A-47C3-872B-64EA0CF28209}" type="presParOf" srcId="{BE72D1BF-7253-40AC-9D1F-D68896DE11F2}" destId="{163CBBB1-937D-477E-9511-81D4CA7A56B7}" srcOrd="10" destOrd="0" presId="urn:microsoft.com/office/officeart/2005/8/layout/list1"/>
    <dgm:cxn modelId="{50012E31-2174-4323-A294-A32EC299396F}" type="presParOf" srcId="{BE72D1BF-7253-40AC-9D1F-D68896DE11F2}" destId="{6497A5C4-3D0C-499B-B220-A5D993023427}" srcOrd="11" destOrd="0" presId="urn:microsoft.com/office/officeart/2005/8/layout/list1"/>
    <dgm:cxn modelId="{22219298-35EB-4691-982F-172B66044380}" type="presParOf" srcId="{BE72D1BF-7253-40AC-9D1F-D68896DE11F2}" destId="{1BC60B9A-EC52-4B49-A14B-064318934C63}" srcOrd="12" destOrd="0" presId="urn:microsoft.com/office/officeart/2005/8/layout/list1"/>
    <dgm:cxn modelId="{2A00CD59-A0D8-4DC5-85A5-812F82B13A63}" type="presParOf" srcId="{1BC60B9A-EC52-4B49-A14B-064318934C63}" destId="{AA7F6E44-8144-4107-97E9-65A947974B65}" srcOrd="0" destOrd="0" presId="urn:microsoft.com/office/officeart/2005/8/layout/list1"/>
    <dgm:cxn modelId="{D78A5F4C-6E80-418F-9B99-9286A6942E27}" type="presParOf" srcId="{1BC60B9A-EC52-4B49-A14B-064318934C63}" destId="{14477E56-D060-42E1-ACCC-FD64B4E35DFE}" srcOrd="1" destOrd="0" presId="urn:microsoft.com/office/officeart/2005/8/layout/list1"/>
    <dgm:cxn modelId="{1854DA50-D016-43D8-9E25-60D697669098}" type="presParOf" srcId="{BE72D1BF-7253-40AC-9D1F-D68896DE11F2}" destId="{7D45D428-9F77-46BA-8603-B1FC65E40630}" srcOrd="13" destOrd="0" presId="urn:microsoft.com/office/officeart/2005/8/layout/list1"/>
    <dgm:cxn modelId="{93CAA660-DDCE-4668-AA11-DB6C043DB354}" type="presParOf" srcId="{BE72D1BF-7253-40AC-9D1F-D68896DE11F2}" destId="{23F14D5D-707E-437F-8465-0BF41B60064A}" srcOrd="14" destOrd="0" presId="urn:microsoft.com/office/officeart/2005/8/layout/list1"/>
    <dgm:cxn modelId="{C2B97756-61E4-4213-8D12-9830953C2CC5}" type="presParOf" srcId="{BE72D1BF-7253-40AC-9D1F-D68896DE11F2}" destId="{5385BA80-A601-4188-957E-DD17D8440296}" srcOrd="15" destOrd="0" presId="urn:microsoft.com/office/officeart/2005/8/layout/list1"/>
    <dgm:cxn modelId="{29C1C6CC-C0B8-4689-92E0-AB69F28ACB74}" type="presParOf" srcId="{BE72D1BF-7253-40AC-9D1F-D68896DE11F2}" destId="{64114F1F-33F3-47F9-B239-2EDCB7757F2F}" srcOrd="16" destOrd="0" presId="urn:microsoft.com/office/officeart/2005/8/layout/list1"/>
    <dgm:cxn modelId="{C28D044D-C901-4D76-89E1-0AA63E2F8FD6}" type="presParOf" srcId="{64114F1F-33F3-47F9-B239-2EDCB7757F2F}" destId="{00FC1021-BA0E-4B51-BCF6-84D1EC259A57}" srcOrd="0" destOrd="0" presId="urn:microsoft.com/office/officeart/2005/8/layout/list1"/>
    <dgm:cxn modelId="{81E6A9EB-38C5-48F7-BED8-00528A79FF1C}" type="presParOf" srcId="{64114F1F-33F3-47F9-B239-2EDCB7757F2F}" destId="{A2334F22-8716-4F48-8331-CE10C4F34A73}" srcOrd="1" destOrd="0" presId="urn:microsoft.com/office/officeart/2005/8/layout/list1"/>
    <dgm:cxn modelId="{254A1AC9-70AE-4E07-B8B2-F1EB2B54D7A0}" type="presParOf" srcId="{BE72D1BF-7253-40AC-9D1F-D68896DE11F2}" destId="{5188AFE8-E604-4CE7-8C85-083E32AFEF63}" srcOrd="17" destOrd="0" presId="urn:microsoft.com/office/officeart/2005/8/layout/list1"/>
    <dgm:cxn modelId="{14A2AF95-5C8C-45FB-9188-0C1E7B036F3A}" type="presParOf" srcId="{BE72D1BF-7253-40AC-9D1F-D68896DE11F2}" destId="{ECC2D652-9A51-4277-BB22-F6DB99014A68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2340882-C882-4754-BF16-352C179F695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0DD20B-C151-4272-B401-F79811E44BEA}">
      <dgm:prSet phldrT="[Text]"/>
      <dgm:spPr/>
      <dgm:t>
        <a:bodyPr/>
        <a:lstStyle/>
        <a:p>
          <a:r>
            <a:rPr lang="en-GB" dirty="0" smtClean="0"/>
            <a:t>Chị ấy ngồi </a:t>
          </a:r>
          <a:r>
            <a:rPr lang="en-GB" dirty="0" err="1" smtClean="0"/>
            <a:t>xem</a:t>
          </a:r>
          <a:r>
            <a:rPr lang="en-GB" dirty="0" smtClean="0"/>
            <a:t> </a:t>
          </a:r>
          <a:r>
            <a:rPr lang="en-GB" dirty="0" err="1" smtClean="0"/>
            <a:t>anh</a:t>
          </a:r>
          <a:r>
            <a:rPr lang="en-GB" dirty="0" smtClean="0"/>
            <a:t> ấy và </a:t>
          </a:r>
          <a:r>
            <a:rPr lang="en-GB" dirty="0" err="1" smtClean="0"/>
            <a:t>mấy</a:t>
          </a:r>
          <a:r>
            <a:rPr lang="en-GB" dirty="0" smtClean="0"/>
            <a:t> người nữa </a:t>
          </a:r>
          <a:r>
            <a:rPr lang="en-GB" dirty="0" err="1" smtClean="0"/>
            <a:t>chơi</a:t>
          </a:r>
          <a:r>
            <a:rPr lang="en-GB" dirty="0" smtClean="0"/>
            <a:t> thể </a:t>
          </a:r>
          <a:r>
            <a:rPr lang="en-GB" dirty="0" err="1" smtClean="0"/>
            <a:t>thao</a:t>
          </a:r>
          <a:r>
            <a:rPr lang="en-GB" dirty="0" smtClean="0"/>
            <a:t>.</a:t>
          </a:r>
          <a:endParaRPr lang="en-GB" dirty="0"/>
        </a:p>
      </dgm:t>
    </dgm:pt>
    <dgm:pt modelId="{F5D63EEB-D155-4D7C-B63F-4ABAC4A8FC75}" type="parTrans" cxnId="{97FD5E0D-7E88-423E-BE7B-DD7B070EDD9C}">
      <dgm:prSet/>
      <dgm:spPr/>
      <dgm:t>
        <a:bodyPr/>
        <a:lstStyle/>
        <a:p>
          <a:endParaRPr lang="en-GB"/>
        </a:p>
      </dgm:t>
    </dgm:pt>
    <dgm:pt modelId="{D1C4B8CF-F1A5-4CEC-9169-8956521DCB39}" type="sibTrans" cxnId="{97FD5E0D-7E88-423E-BE7B-DD7B070EDD9C}">
      <dgm:prSet/>
      <dgm:spPr/>
      <dgm:t>
        <a:bodyPr/>
        <a:lstStyle/>
        <a:p>
          <a:endParaRPr lang="en-GB"/>
        </a:p>
      </dgm:t>
    </dgm:pt>
    <dgm:pt modelId="{03B1EFCA-D8FA-47CF-8A41-9FA29035D389}">
      <dgm:prSet phldrT="[Text]"/>
      <dgm:spPr/>
      <dgm:t>
        <a:bodyPr/>
        <a:lstStyle/>
        <a:p>
          <a:r>
            <a:rPr lang="en-GB" dirty="0" smtClean="0"/>
            <a:t>Cái </a:t>
          </a:r>
          <a:r>
            <a:rPr lang="en-GB" dirty="0" err="1" smtClean="0"/>
            <a:t>xe</a:t>
          </a:r>
          <a:r>
            <a:rPr lang="en-GB" dirty="0" smtClean="0"/>
            <a:t> ô </a:t>
          </a:r>
          <a:r>
            <a:rPr lang="en-GB" dirty="0" err="1" smtClean="0"/>
            <a:t>tô</a:t>
          </a:r>
          <a:r>
            <a:rPr lang="en-GB" dirty="0" smtClean="0"/>
            <a:t> này </a:t>
          </a:r>
          <a:r>
            <a:rPr lang="en-GB" dirty="0" err="1" smtClean="0"/>
            <a:t>xong</a:t>
          </a:r>
          <a:r>
            <a:rPr lang="en-GB" dirty="0" smtClean="0"/>
            <a:t> rồi đấy.</a:t>
          </a:r>
          <a:endParaRPr lang="en-GB" dirty="0"/>
        </a:p>
      </dgm:t>
    </dgm:pt>
    <dgm:pt modelId="{17D23C97-8CF3-4208-B31F-C1EFA5642CF4}" type="parTrans" cxnId="{861CDC4D-B305-456F-BF4D-293E3150790B}">
      <dgm:prSet/>
      <dgm:spPr/>
      <dgm:t>
        <a:bodyPr/>
        <a:lstStyle/>
        <a:p>
          <a:endParaRPr lang="en-GB"/>
        </a:p>
      </dgm:t>
    </dgm:pt>
    <dgm:pt modelId="{7B7584CE-1B0A-4670-B501-6597DCE12FC6}" type="sibTrans" cxnId="{861CDC4D-B305-456F-BF4D-293E3150790B}">
      <dgm:prSet/>
      <dgm:spPr/>
      <dgm:t>
        <a:bodyPr/>
        <a:lstStyle/>
        <a:p>
          <a:endParaRPr lang="en-GB"/>
        </a:p>
      </dgm:t>
    </dgm:pt>
    <dgm:pt modelId="{94766980-428A-4AE8-855B-43546AFC77D1}">
      <dgm:prSet phldrT="[Text]"/>
      <dgm:spPr/>
      <dgm:t>
        <a:bodyPr/>
        <a:lstStyle/>
        <a:p>
          <a:r>
            <a:rPr lang="en-GB" dirty="0" smtClean="0"/>
            <a:t>Ba ngồi </a:t>
          </a:r>
          <a:r>
            <a:rPr lang="en-GB" dirty="0" err="1" smtClean="0"/>
            <a:t>khoanh</a:t>
          </a:r>
          <a:r>
            <a:rPr lang="en-GB" dirty="0" smtClean="0"/>
            <a:t> </a:t>
          </a:r>
          <a:r>
            <a:rPr lang="en-GB" dirty="0" err="1" smtClean="0"/>
            <a:t>chân</a:t>
          </a:r>
          <a:r>
            <a:rPr lang="en-GB" dirty="0" smtClean="0"/>
            <a:t>.</a:t>
          </a:r>
          <a:endParaRPr lang="en-GB" dirty="0"/>
        </a:p>
      </dgm:t>
    </dgm:pt>
    <dgm:pt modelId="{FBA76227-F150-4D8C-B861-BB96DC4B3A67}" type="parTrans" cxnId="{641866DD-68B3-4698-ADF0-D4F569264F0D}">
      <dgm:prSet/>
      <dgm:spPr/>
      <dgm:t>
        <a:bodyPr/>
        <a:lstStyle/>
        <a:p>
          <a:endParaRPr lang="en-GB"/>
        </a:p>
      </dgm:t>
    </dgm:pt>
    <dgm:pt modelId="{7734C7BF-5087-47B9-8D45-09EFAAD87D0D}" type="sibTrans" cxnId="{641866DD-68B3-4698-ADF0-D4F569264F0D}">
      <dgm:prSet/>
      <dgm:spPr/>
      <dgm:t>
        <a:bodyPr/>
        <a:lstStyle/>
        <a:p>
          <a:endParaRPr lang="en-GB"/>
        </a:p>
      </dgm:t>
    </dgm:pt>
    <dgm:pt modelId="{2AEED475-8422-4976-87AB-44D6272366CD}">
      <dgm:prSet/>
      <dgm:spPr/>
      <dgm:t>
        <a:bodyPr/>
        <a:lstStyle/>
        <a:p>
          <a:r>
            <a:rPr lang="en-GB" dirty="0" err="1" smtClean="0"/>
            <a:t>Cô</a:t>
          </a:r>
          <a:r>
            <a:rPr lang="en-GB" dirty="0" smtClean="0"/>
            <a:t> ấy từ </a:t>
          </a:r>
          <a:r>
            <a:rPr lang="en-GB" dirty="0" err="1" smtClean="0"/>
            <a:t>chối</a:t>
          </a:r>
          <a:r>
            <a:rPr lang="en-GB" dirty="0" smtClean="0"/>
            <a:t> </a:t>
          </a:r>
          <a:r>
            <a:rPr lang="en-GB" dirty="0" err="1" smtClean="0"/>
            <a:t>anh</a:t>
          </a:r>
          <a:r>
            <a:rPr lang="en-GB" dirty="0" smtClean="0"/>
            <a:t> ấy rồi.</a:t>
          </a:r>
          <a:endParaRPr lang="en-GB" dirty="0"/>
        </a:p>
      </dgm:t>
    </dgm:pt>
    <dgm:pt modelId="{3703134F-1969-4657-828E-5800B267FBB2}" type="parTrans" cxnId="{ACED541B-44D2-4169-A55D-442EFDE123CE}">
      <dgm:prSet/>
      <dgm:spPr/>
      <dgm:t>
        <a:bodyPr/>
        <a:lstStyle/>
        <a:p>
          <a:endParaRPr lang="en-GB"/>
        </a:p>
      </dgm:t>
    </dgm:pt>
    <dgm:pt modelId="{544079E2-F5E3-4942-820F-1B263DCD481F}" type="sibTrans" cxnId="{ACED541B-44D2-4169-A55D-442EFDE123CE}">
      <dgm:prSet/>
      <dgm:spPr/>
      <dgm:t>
        <a:bodyPr/>
        <a:lstStyle/>
        <a:p>
          <a:endParaRPr lang="en-GB"/>
        </a:p>
      </dgm:t>
    </dgm:pt>
    <dgm:pt modelId="{09E2364E-4F09-4C63-9621-3EF4AB0AA3AF}">
      <dgm:prSet/>
      <dgm:spPr/>
      <dgm:t>
        <a:bodyPr/>
        <a:lstStyle/>
        <a:p>
          <a:r>
            <a:rPr lang="en-GB" dirty="0" err="1" smtClean="0"/>
            <a:t>Cô</a:t>
          </a:r>
          <a:r>
            <a:rPr lang="en-GB" dirty="0" smtClean="0"/>
            <a:t> ấy nhớ </a:t>
          </a:r>
          <a:r>
            <a:rPr lang="en-GB" dirty="0" err="1" smtClean="0"/>
            <a:t>anh</a:t>
          </a:r>
          <a:r>
            <a:rPr lang="en-GB" dirty="0" smtClean="0"/>
            <a:t> ấy, đặc biệt là vào </a:t>
          </a:r>
          <a:r>
            <a:rPr lang="en-GB" dirty="0" err="1" smtClean="0"/>
            <a:t>mấy</a:t>
          </a:r>
          <a:r>
            <a:rPr lang="en-GB" dirty="0" smtClean="0"/>
            <a:t> ngày </a:t>
          </a:r>
          <a:r>
            <a:rPr lang="en-GB" dirty="0" err="1" smtClean="0"/>
            <a:t>mưa</a:t>
          </a:r>
          <a:r>
            <a:rPr lang="en-GB" dirty="0" smtClean="0"/>
            <a:t>.</a:t>
          </a:r>
          <a:endParaRPr lang="en-GB" dirty="0"/>
        </a:p>
      </dgm:t>
    </dgm:pt>
    <dgm:pt modelId="{EBD021D6-B26F-4959-BA6E-3EB7D0A52437}" type="parTrans" cxnId="{81ECDE41-ABA3-43AC-80E6-EEBB9F0F297B}">
      <dgm:prSet/>
      <dgm:spPr/>
      <dgm:t>
        <a:bodyPr/>
        <a:lstStyle/>
        <a:p>
          <a:endParaRPr lang="en-GB"/>
        </a:p>
      </dgm:t>
    </dgm:pt>
    <dgm:pt modelId="{C1004B15-241B-410F-AB00-AA28DA6F69EA}" type="sibTrans" cxnId="{81ECDE41-ABA3-43AC-80E6-EEBB9F0F297B}">
      <dgm:prSet/>
      <dgm:spPr/>
      <dgm:t>
        <a:bodyPr/>
        <a:lstStyle/>
        <a:p>
          <a:endParaRPr lang="en-GB"/>
        </a:p>
      </dgm:t>
    </dgm:pt>
    <dgm:pt modelId="{D080D85B-BE69-4B8C-9770-74FB0358D5B4}">
      <dgm:prSet/>
      <dgm:spPr/>
      <dgm:t>
        <a:bodyPr/>
        <a:lstStyle/>
        <a:p>
          <a:r>
            <a:rPr lang="en-GB" dirty="0" smtClean="0"/>
            <a:t>She watched him and the other boys playing sports.</a:t>
          </a:r>
          <a:endParaRPr lang="en-GB" dirty="0"/>
        </a:p>
      </dgm:t>
    </dgm:pt>
    <dgm:pt modelId="{106F9766-3916-4499-BBBC-0C5CA2CBC645}" type="parTrans" cxnId="{D0903E5E-C0A9-4938-8748-53466B5A2DB8}">
      <dgm:prSet/>
      <dgm:spPr/>
    </dgm:pt>
    <dgm:pt modelId="{91D574FB-C349-4926-BCE3-529D5BA45706}" type="sibTrans" cxnId="{D0903E5E-C0A9-4938-8748-53466B5A2DB8}">
      <dgm:prSet/>
      <dgm:spPr/>
    </dgm:pt>
    <dgm:pt modelId="{6A74CE0A-FCBF-4705-BFB8-FFDC61234835}">
      <dgm:prSet/>
      <dgm:spPr/>
      <dgm:t>
        <a:bodyPr/>
        <a:lstStyle/>
        <a:p>
          <a:r>
            <a:rPr lang="en-GB" b="0" i="0" dirty="0" smtClean="0"/>
            <a:t>She rejected him.</a:t>
          </a:r>
          <a:endParaRPr lang="en-GB" dirty="0"/>
        </a:p>
      </dgm:t>
    </dgm:pt>
    <dgm:pt modelId="{2D9278C9-0086-4B2E-A277-B0E882384CFE}" type="parTrans" cxnId="{53BC3C94-902F-4DF1-87E7-502B5814B193}">
      <dgm:prSet/>
      <dgm:spPr/>
    </dgm:pt>
    <dgm:pt modelId="{FC42F27A-F9B4-4EDE-939E-CA8C95118BC4}" type="sibTrans" cxnId="{53BC3C94-902F-4DF1-87E7-502B5814B193}">
      <dgm:prSet/>
      <dgm:spPr/>
    </dgm:pt>
    <dgm:pt modelId="{49E900B4-89A1-4482-9513-2DF494DEDDC9}">
      <dgm:prSet/>
      <dgm:spPr/>
      <dgm:t>
        <a:bodyPr/>
        <a:lstStyle/>
        <a:p>
          <a:r>
            <a:rPr lang="en-GB" dirty="0" smtClean="0"/>
            <a:t>She misses him, especially on rainy days.</a:t>
          </a:r>
          <a:endParaRPr lang="en-GB" dirty="0"/>
        </a:p>
      </dgm:t>
    </dgm:pt>
    <dgm:pt modelId="{CE68935D-B990-4C94-9F20-5890D18D90BB}" type="parTrans" cxnId="{5B31EF4E-2BD5-41EE-A141-9214D84B8B4D}">
      <dgm:prSet/>
      <dgm:spPr/>
    </dgm:pt>
    <dgm:pt modelId="{A88E5893-37EE-453F-924F-6CD58A7783A4}" type="sibTrans" cxnId="{5B31EF4E-2BD5-41EE-A141-9214D84B8B4D}">
      <dgm:prSet/>
      <dgm:spPr/>
    </dgm:pt>
    <dgm:pt modelId="{FD7BF6A7-45D4-4606-B720-DA961D5F1B93}">
      <dgm:prSet/>
      <dgm:spPr/>
      <dgm:t>
        <a:bodyPr/>
        <a:lstStyle/>
        <a:p>
          <a:r>
            <a:rPr lang="en-GB" b="0" i="0" dirty="0" smtClean="0"/>
            <a:t>The car is ready.</a:t>
          </a:r>
          <a:endParaRPr lang="en-GB" dirty="0"/>
        </a:p>
      </dgm:t>
    </dgm:pt>
    <dgm:pt modelId="{6A7A2B4F-4FA0-41A3-999B-5F2679ED2111}" type="parTrans" cxnId="{F85B20B4-895A-47D3-9826-33463FA30793}">
      <dgm:prSet/>
      <dgm:spPr/>
    </dgm:pt>
    <dgm:pt modelId="{132EFD7F-A985-4348-B125-632A4306F39C}" type="sibTrans" cxnId="{F85B20B4-895A-47D3-9826-33463FA30793}">
      <dgm:prSet/>
      <dgm:spPr/>
    </dgm:pt>
    <dgm:pt modelId="{878B1A9A-7A4C-44B8-A471-FF4D3A9077F1}">
      <dgm:prSet/>
      <dgm:spPr/>
      <dgm:t>
        <a:bodyPr/>
        <a:lstStyle/>
        <a:p>
          <a:r>
            <a:rPr lang="en-GB" b="0" i="0" dirty="0" smtClean="0"/>
            <a:t>Ba sat in the chair with her legs crossed.</a:t>
          </a:r>
          <a:endParaRPr lang="en-GB" dirty="0"/>
        </a:p>
      </dgm:t>
    </dgm:pt>
    <dgm:pt modelId="{3AF3011E-483E-48E0-90C2-792F256A5E34}" type="parTrans" cxnId="{3320388E-6A4F-4D0A-9E9C-E3C29F36959E}">
      <dgm:prSet/>
      <dgm:spPr/>
    </dgm:pt>
    <dgm:pt modelId="{A4118445-16E1-4ABB-98BF-37D2BBB6F25F}" type="sibTrans" cxnId="{3320388E-6A4F-4D0A-9E9C-E3C29F36959E}">
      <dgm:prSet/>
      <dgm:spPr/>
    </dgm:pt>
    <dgm:pt modelId="{BE72D1BF-7253-40AC-9D1F-D68896DE11F2}" type="pres">
      <dgm:prSet presAssocID="{D2340882-C882-4754-BF16-352C179F69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175BFF2-ACB6-4EB6-905B-82F5E0367DC6}" type="pres">
      <dgm:prSet presAssocID="{520DD20B-C151-4272-B401-F79811E44BEA}" presName="parentLin" presStyleCnt="0"/>
      <dgm:spPr/>
    </dgm:pt>
    <dgm:pt modelId="{F4CD49B3-250C-42B6-A223-41B57E3EA6A6}" type="pres">
      <dgm:prSet presAssocID="{520DD20B-C151-4272-B401-F79811E44BEA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6F3EFE94-A8DB-4E9B-8587-62A7F801C828}" type="pres">
      <dgm:prSet presAssocID="{520DD20B-C151-4272-B401-F79811E44BE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8E77E9-19BD-46EA-B15A-A6B3FBE650E9}" type="pres">
      <dgm:prSet presAssocID="{520DD20B-C151-4272-B401-F79811E44BEA}" presName="negativeSpace" presStyleCnt="0"/>
      <dgm:spPr/>
    </dgm:pt>
    <dgm:pt modelId="{903E4636-45E6-44DA-A21C-EC4C499A8758}" type="pres">
      <dgm:prSet presAssocID="{520DD20B-C151-4272-B401-F79811E44BEA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3F3E29-A562-42EB-A05E-D86A9AD4374D}" type="pres">
      <dgm:prSet presAssocID="{D1C4B8CF-F1A5-4CEC-9169-8956521DCB39}" presName="spaceBetweenRectangles" presStyleCnt="0"/>
      <dgm:spPr/>
    </dgm:pt>
    <dgm:pt modelId="{98137B24-5F23-4CF1-80F0-E650B3686146}" type="pres">
      <dgm:prSet presAssocID="{2AEED475-8422-4976-87AB-44D6272366CD}" presName="parentLin" presStyleCnt="0"/>
      <dgm:spPr/>
    </dgm:pt>
    <dgm:pt modelId="{B97C2E29-FE6C-45D5-9CDF-D769D1C89039}" type="pres">
      <dgm:prSet presAssocID="{2AEED475-8422-4976-87AB-44D6272366CD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0CB9B2E3-7343-4DEB-A28C-B9133999BCD3}" type="pres">
      <dgm:prSet presAssocID="{2AEED475-8422-4976-87AB-44D6272366C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6E732B-A6EF-4325-BB4E-9A7AA4912014}" type="pres">
      <dgm:prSet presAssocID="{2AEED475-8422-4976-87AB-44D6272366CD}" presName="negativeSpace" presStyleCnt="0"/>
      <dgm:spPr/>
    </dgm:pt>
    <dgm:pt modelId="{3CA45FA8-4575-4295-AB63-304EF4D1F087}" type="pres">
      <dgm:prSet presAssocID="{2AEED475-8422-4976-87AB-44D6272366CD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B5F330-8515-4E11-AEAD-95431557F903}" type="pres">
      <dgm:prSet presAssocID="{544079E2-F5E3-4942-820F-1B263DCD481F}" presName="spaceBetweenRectangles" presStyleCnt="0"/>
      <dgm:spPr/>
    </dgm:pt>
    <dgm:pt modelId="{4777ABCE-D11A-418A-9F49-832154BEEF55}" type="pres">
      <dgm:prSet presAssocID="{09E2364E-4F09-4C63-9621-3EF4AB0AA3AF}" presName="parentLin" presStyleCnt="0"/>
      <dgm:spPr/>
    </dgm:pt>
    <dgm:pt modelId="{5C46F887-9E07-4849-9A4A-AEF58019DD52}" type="pres">
      <dgm:prSet presAssocID="{09E2364E-4F09-4C63-9621-3EF4AB0AA3AF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FDB27F64-4505-4713-8D74-005A7EE5A260}" type="pres">
      <dgm:prSet presAssocID="{09E2364E-4F09-4C63-9621-3EF4AB0AA3A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89EA67-12D7-49B4-A203-20D6DA4D7F9D}" type="pres">
      <dgm:prSet presAssocID="{09E2364E-4F09-4C63-9621-3EF4AB0AA3AF}" presName="negativeSpace" presStyleCnt="0"/>
      <dgm:spPr/>
    </dgm:pt>
    <dgm:pt modelId="{163CBBB1-937D-477E-9511-81D4CA7A56B7}" type="pres">
      <dgm:prSet presAssocID="{09E2364E-4F09-4C63-9621-3EF4AB0AA3AF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97A5C4-3D0C-499B-B220-A5D993023427}" type="pres">
      <dgm:prSet presAssocID="{C1004B15-241B-410F-AB00-AA28DA6F69EA}" presName="spaceBetweenRectangles" presStyleCnt="0"/>
      <dgm:spPr/>
    </dgm:pt>
    <dgm:pt modelId="{1BC60B9A-EC52-4B49-A14B-064318934C63}" type="pres">
      <dgm:prSet presAssocID="{03B1EFCA-D8FA-47CF-8A41-9FA29035D389}" presName="parentLin" presStyleCnt="0"/>
      <dgm:spPr/>
    </dgm:pt>
    <dgm:pt modelId="{AA7F6E44-8144-4107-97E9-65A947974B65}" type="pres">
      <dgm:prSet presAssocID="{03B1EFCA-D8FA-47CF-8A41-9FA29035D389}" presName="parentLeftMargin" presStyleLbl="node1" presStyleIdx="2" presStyleCnt="5"/>
      <dgm:spPr/>
      <dgm:t>
        <a:bodyPr/>
        <a:lstStyle/>
        <a:p>
          <a:endParaRPr lang="en-GB"/>
        </a:p>
      </dgm:t>
    </dgm:pt>
    <dgm:pt modelId="{14477E56-D060-42E1-ACCC-FD64B4E35DFE}" type="pres">
      <dgm:prSet presAssocID="{03B1EFCA-D8FA-47CF-8A41-9FA29035D38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45D428-9F77-46BA-8603-B1FC65E40630}" type="pres">
      <dgm:prSet presAssocID="{03B1EFCA-D8FA-47CF-8A41-9FA29035D389}" presName="negativeSpace" presStyleCnt="0"/>
      <dgm:spPr/>
    </dgm:pt>
    <dgm:pt modelId="{23F14D5D-707E-437F-8465-0BF41B60064A}" type="pres">
      <dgm:prSet presAssocID="{03B1EFCA-D8FA-47CF-8A41-9FA29035D38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85BA80-A601-4188-957E-DD17D8440296}" type="pres">
      <dgm:prSet presAssocID="{7B7584CE-1B0A-4670-B501-6597DCE12FC6}" presName="spaceBetweenRectangles" presStyleCnt="0"/>
      <dgm:spPr/>
    </dgm:pt>
    <dgm:pt modelId="{64114F1F-33F3-47F9-B239-2EDCB7757F2F}" type="pres">
      <dgm:prSet presAssocID="{94766980-428A-4AE8-855B-43546AFC77D1}" presName="parentLin" presStyleCnt="0"/>
      <dgm:spPr/>
    </dgm:pt>
    <dgm:pt modelId="{00FC1021-BA0E-4B51-BCF6-84D1EC259A57}" type="pres">
      <dgm:prSet presAssocID="{94766980-428A-4AE8-855B-43546AFC77D1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A2334F22-8716-4F48-8331-CE10C4F34A73}" type="pres">
      <dgm:prSet presAssocID="{94766980-428A-4AE8-855B-43546AFC77D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88AFE8-E604-4CE7-8C85-083E32AFEF63}" type="pres">
      <dgm:prSet presAssocID="{94766980-428A-4AE8-855B-43546AFC77D1}" presName="negativeSpace" presStyleCnt="0"/>
      <dgm:spPr/>
    </dgm:pt>
    <dgm:pt modelId="{ECC2D652-9A51-4277-BB22-F6DB99014A68}" type="pres">
      <dgm:prSet presAssocID="{94766980-428A-4AE8-855B-43546AFC77D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DFBA395-7844-4F1F-85E4-335B2E875190}" type="presOf" srcId="{49E900B4-89A1-4482-9513-2DF494DEDDC9}" destId="{163CBBB1-937D-477E-9511-81D4CA7A56B7}" srcOrd="0" destOrd="0" presId="urn:microsoft.com/office/officeart/2005/8/layout/list1"/>
    <dgm:cxn modelId="{576035CA-8290-48D9-B8FD-8A4C07D39146}" type="presOf" srcId="{2AEED475-8422-4976-87AB-44D6272366CD}" destId="{B97C2E29-FE6C-45D5-9CDF-D769D1C89039}" srcOrd="0" destOrd="0" presId="urn:microsoft.com/office/officeart/2005/8/layout/list1"/>
    <dgm:cxn modelId="{8855B7FE-45AF-4BDB-B0B3-956F574B6A35}" type="presOf" srcId="{09E2364E-4F09-4C63-9621-3EF4AB0AA3AF}" destId="{FDB27F64-4505-4713-8D74-005A7EE5A260}" srcOrd="1" destOrd="0" presId="urn:microsoft.com/office/officeart/2005/8/layout/list1"/>
    <dgm:cxn modelId="{97FD5E0D-7E88-423E-BE7B-DD7B070EDD9C}" srcId="{D2340882-C882-4754-BF16-352C179F695E}" destId="{520DD20B-C151-4272-B401-F79811E44BEA}" srcOrd="0" destOrd="0" parTransId="{F5D63EEB-D155-4D7C-B63F-4ABAC4A8FC75}" sibTransId="{D1C4B8CF-F1A5-4CEC-9169-8956521DCB39}"/>
    <dgm:cxn modelId="{53BC3C94-902F-4DF1-87E7-502B5814B193}" srcId="{2AEED475-8422-4976-87AB-44D6272366CD}" destId="{6A74CE0A-FCBF-4705-BFB8-FFDC61234835}" srcOrd="0" destOrd="0" parTransId="{2D9278C9-0086-4B2E-A277-B0E882384CFE}" sibTransId="{FC42F27A-F9B4-4EDE-939E-CA8C95118BC4}"/>
    <dgm:cxn modelId="{5B31EF4E-2BD5-41EE-A141-9214D84B8B4D}" srcId="{09E2364E-4F09-4C63-9621-3EF4AB0AA3AF}" destId="{49E900B4-89A1-4482-9513-2DF494DEDDC9}" srcOrd="0" destOrd="0" parTransId="{CE68935D-B990-4C94-9F20-5890D18D90BB}" sibTransId="{A88E5893-37EE-453F-924F-6CD58A7783A4}"/>
    <dgm:cxn modelId="{BB2E2860-443F-4182-8C81-EABA152294AE}" type="presOf" srcId="{FD7BF6A7-45D4-4606-B720-DA961D5F1B93}" destId="{23F14D5D-707E-437F-8465-0BF41B60064A}" srcOrd="0" destOrd="0" presId="urn:microsoft.com/office/officeart/2005/8/layout/list1"/>
    <dgm:cxn modelId="{C1CD1A12-058D-4D45-BD39-4A406A6F2453}" type="presOf" srcId="{03B1EFCA-D8FA-47CF-8A41-9FA29035D389}" destId="{14477E56-D060-42E1-ACCC-FD64B4E35DFE}" srcOrd="1" destOrd="0" presId="urn:microsoft.com/office/officeart/2005/8/layout/list1"/>
    <dgm:cxn modelId="{F85B20B4-895A-47D3-9826-33463FA30793}" srcId="{03B1EFCA-D8FA-47CF-8A41-9FA29035D389}" destId="{FD7BF6A7-45D4-4606-B720-DA961D5F1B93}" srcOrd="0" destOrd="0" parTransId="{6A7A2B4F-4FA0-41A3-999B-5F2679ED2111}" sibTransId="{132EFD7F-A985-4348-B125-632A4306F39C}"/>
    <dgm:cxn modelId="{6899AB1C-A260-4BE2-84E5-A1D28B808D56}" type="presOf" srcId="{520DD20B-C151-4272-B401-F79811E44BEA}" destId="{F4CD49B3-250C-42B6-A223-41B57E3EA6A6}" srcOrd="0" destOrd="0" presId="urn:microsoft.com/office/officeart/2005/8/layout/list1"/>
    <dgm:cxn modelId="{57530FC7-FA3E-4A84-ADBF-4EA9B6920103}" type="presOf" srcId="{94766980-428A-4AE8-855B-43546AFC77D1}" destId="{A2334F22-8716-4F48-8331-CE10C4F34A73}" srcOrd="1" destOrd="0" presId="urn:microsoft.com/office/officeart/2005/8/layout/list1"/>
    <dgm:cxn modelId="{F3F15CDD-0D8D-4FB0-8F49-5ACDDAA7D0B3}" type="presOf" srcId="{6A74CE0A-FCBF-4705-BFB8-FFDC61234835}" destId="{3CA45FA8-4575-4295-AB63-304EF4D1F087}" srcOrd="0" destOrd="0" presId="urn:microsoft.com/office/officeart/2005/8/layout/list1"/>
    <dgm:cxn modelId="{641866DD-68B3-4698-ADF0-D4F569264F0D}" srcId="{D2340882-C882-4754-BF16-352C179F695E}" destId="{94766980-428A-4AE8-855B-43546AFC77D1}" srcOrd="4" destOrd="0" parTransId="{FBA76227-F150-4D8C-B861-BB96DC4B3A67}" sibTransId="{7734C7BF-5087-47B9-8D45-09EFAAD87D0D}"/>
    <dgm:cxn modelId="{B5C16A20-EF2D-4FE0-A69B-2E864329ADA2}" type="presOf" srcId="{94766980-428A-4AE8-855B-43546AFC77D1}" destId="{00FC1021-BA0E-4B51-BCF6-84D1EC259A57}" srcOrd="0" destOrd="0" presId="urn:microsoft.com/office/officeart/2005/8/layout/list1"/>
    <dgm:cxn modelId="{BCC64E25-7610-47C9-8750-652D6141D7A4}" type="presOf" srcId="{878B1A9A-7A4C-44B8-A471-FF4D3A9077F1}" destId="{ECC2D652-9A51-4277-BB22-F6DB99014A68}" srcOrd="0" destOrd="0" presId="urn:microsoft.com/office/officeart/2005/8/layout/list1"/>
    <dgm:cxn modelId="{81ECDE41-ABA3-43AC-80E6-EEBB9F0F297B}" srcId="{D2340882-C882-4754-BF16-352C179F695E}" destId="{09E2364E-4F09-4C63-9621-3EF4AB0AA3AF}" srcOrd="2" destOrd="0" parTransId="{EBD021D6-B26F-4959-BA6E-3EB7D0A52437}" sibTransId="{C1004B15-241B-410F-AB00-AA28DA6F69EA}"/>
    <dgm:cxn modelId="{ACED541B-44D2-4169-A55D-442EFDE123CE}" srcId="{D2340882-C882-4754-BF16-352C179F695E}" destId="{2AEED475-8422-4976-87AB-44D6272366CD}" srcOrd="1" destOrd="0" parTransId="{3703134F-1969-4657-828E-5800B267FBB2}" sibTransId="{544079E2-F5E3-4942-820F-1B263DCD481F}"/>
    <dgm:cxn modelId="{9A0EE155-E086-450B-87DA-CEDD320E5905}" type="presOf" srcId="{03B1EFCA-D8FA-47CF-8A41-9FA29035D389}" destId="{AA7F6E44-8144-4107-97E9-65A947974B65}" srcOrd="0" destOrd="0" presId="urn:microsoft.com/office/officeart/2005/8/layout/list1"/>
    <dgm:cxn modelId="{D0903E5E-C0A9-4938-8748-53466B5A2DB8}" srcId="{520DD20B-C151-4272-B401-F79811E44BEA}" destId="{D080D85B-BE69-4B8C-9770-74FB0358D5B4}" srcOrd="0" destOrd="0" parTransId="{106F9766-3916-4499-BBBC-0C5CA2CBC645}" sibTransId="{91D574FB-C349-4926-BCE3-529D5BA45706}"/>
    <dgm:cxn modelId="{0B8042B4-1AD5-408A-9349-31DBA455A05A}" type="presOf" srcId="{09E2364E-4F09-4C63-9621-3EF4AB0AA3AF}" destId="{5C46F887-9E07-4849-9A4A-AEF58019DD52}" srcOrd="0" destOrd="0" presId="urn:microsoft.com/office/officeart/2005/8/layout/list1"/>
    <dgm:cxn modelId="{0874C47E-BF0F-4240-9470-16E8289A9C59}" type="presOf" srcId="{2AEED475-8422-4976-87AB-44D6272366CD}" destId="{0CB9B2E3-7343-4DEB-A28C-B9133999BCD3}" srcOrd="1" destOrd="0" presId="urn:microsoft.com/office/officeart/2005/8/layout/list1"/>
    <dgm:cxn modelId="{3320388E-6A4F-4D0A-9E9C-E3C29F36959E}" srcId="{94766980-428A-4AE8-855B-43546AFC77D1}" destId="{878B1A9A-7A4C-44B8-A471-FF4D3A9077F1}" srcOrd="0" destOrd="0" parTransId="{3AF3011E-483E-48E0-90C2-792F256A5E34}" sibTransId="{A4118445-16E1-4ABB-98BF-37D2BBB6F25F}"/>
    <dgm:cxn modelId="{4A89A346-3F3E-4EA0-AE64-47DA6C98EA7E}" type="presOf" srcId="{D2340882-C882-4754-BF16-352C179F695E}" destId="{BE72D1BF-7253-40AC-9D1F-D68896DE11F2}" srcOrd="0" destOrd="0" presId="urn:microsoft.com/office/officeart/2005/8/layout/list1"/>
    <dgm:cxn modelId="{861CDC4D-B305-456F-BF4D-293E3150790B}" srcId="{D2340882-C882-4754-BF16-352C179F695E}" destId="{03B1EFCA-D8FA-47CF-8A41-9FA29035D389}" srcOrd="3" destOrd="0" parTransId="{17D23C97-8CF3-4208-B31F-C1EFA5642CF4}" sibTransId="{7B7584CE-1B0A-4670-B501-6597DCE12FC6}"/>
    <dgm:cxn modelId="{57BF0A37-6F3C-4499-83C8-261E4C311DDA}" type="presOf" srcId="{D080D85B-BE69-4B8C-9770-74FB0358D5B4}" destId="{903E4636-45E6-44DA-A21C-EC4C499A8758}" srcOrd="0" destOrd="0" presId="urn:microsoft.com/office/officeart/2005/8/layout/list1"/>
    <dgm:cxn modelId="{EF030339-A0D3-44A7-B1E0-4A821D1141B5}" type="presOf" srcId="{520DD20B-C151-4272-B401-F79811E44BEA}" destId="{6F3EFE94-A8DB-4E9B-8587-62A7F801C828}" srcOrd="1" destOrd="0" presId="urn:microsoft.com/office/officeart/2005/8/layout/list1"/>
    <dgm:cxn modelId="{FDDC8911-FDF2-4989-B261-E40B8AF208BC}" type="presParOf" srcId="{BE72D1BF-7253-40AC-9D1F-D68896DE11F2}" destId="{9175BFF2-ACB6-4EB6-905B-82F5E0367DC6}" srcOrd="0" destOrd="0" presId="urn:microsoft.com/office/officeart/2005/8/layout/list1"/>
    <dgm:cxn modelId="{790A6289-1B5A-4D97-812D-59417139F5E5}" type="presParOf" srcId="{9175BFF2-ACB6-4EB6-905B-82F5E0367DC6}" destId="{F4CD49B3-250C-42B6-A223-41B57E3EA6A6}" srcOrd="0" destOrd="0" presId="urn:microsoft.com/office/officeart/2005/8/layout/list1"/>
    <dgm:cxn modelId="{7584CC0B-172F-47CC-A820-A44EE7655BA7}" type="presParOf" srcId="{9175BFF2-ACB6-4EB6-905B-82F5E0367DC6}" destId="{6F3EFE94-A8DB-4E9B-8587-62A7F801C828}" srcOrd="1" destOrd="0" presId="urn:microsoft.com/office/officeart/2005/8/layout/list1"/>
    <dgm:cxn modelId="{790ECC0E-FD5B-4EE2-BD7D-BDE79072F4A8}" type="presParOf" srcId="{BE72D1BF-7253-40AC-9D1F-D68896DE11F2}" destId="{B68E77E9-19BD-46EA-B15A-A6B3FBE650E9}" srcOrd="1" destOrd="0" presId="urn:microsoft.com/office/officeart/2005/8/layout/list1"/>
    <dgm:cxn modelId="{30ECB504-6234-4903-A55F-1D090933A441}" type="presParOf" srcId="{BE72D1BF-7253-40AC-9D1F-D68896DE11F2}" destId="{903E4636-45E6-44DA-A21C-EC4C499A8758}" srcOrd="2" destOrd="0" presId="urn:microsoft.com/office/officeart/2005/8/layout/list1"/>
    <dgm:cxn modelId="{CC7943D4-72CA-439B-B97B-F699CFCC52B8}" type="presParOf" srcId="{BE72D1BF-7253-40AC-9D1F-D68896DE11F2}" destId="{3F3F3E29-A562-42EB-A05E-D86A9AD4374D}" srcOrd="3" destOrd="0" presId="urn:microsoft.com/office/officeart/2005/8/layout/list1"/>
    <dgm:cxn modelId="{6B7B8997-FEED-4960-8B63-171E997D9A72}" type="presParOf" srcId="{BE72D1BF-7253-40AC-9D1F-D68896DE11F2}" destId="{98137B24-5F23-4CF1-80F0-E650B3686146}" srcOrd="4" destOrd="0" presId="urn:microsoft.com/office/officeart/2005/8/layout/list1"/>
    <dgm:cxn modelId="{6E4B05DA-0BCF-44ED-93D6-D2A88904106D}" type="presParOf" srcId="{98137B24-5F23-4CF1-80F0-E650B3686146}" destId="{B97C2E29-FE6C-45D5-9CDF-D769D1C89039}" srcOrd="0" destOrd="0" presId="urn:microsoft.com/office/officeart/2005/8/layout/list1"/>
    <dgm:cxn modelId="{A8C50A9D-B6B5-4684-924F-2D28F0060B48}" type="presParOf" srcId="{98137B24-5F23-4CF1-80F0-E650B3686146}" destId="{0CB9B2E3-7343-4DEB-A28C-B9133999BCD3}" srcOrd="1" destOrd="0" presId="urn:microsoft.com/office/officeart/2005/8/layout/list1"/>
    <dgm:cxn modelId="{3C703E6C-6F62-470B-9D61-F42931130BBE}" type="presParOf" srcId="{BE72D1BF-7253-40AC-9D1F-D68896DE11F2}" destId="{FF6E732B-A6EF-4325-BB4E-9A7AA4912014}" srcOrd="5" destOrd="0" presId="urn:microsoft.com/office/officeart/2005/8/layout/list1"/>
    <dgm:cxn modelId="{A0D7E920-53C8-4923-94ED-94570E64486B}" type="presParOf" srcId="{BE72D1BF-7253-40AC-9D1F-D68896DE11F2}" destId="{3CA45FA8-4575-4295-AB63-304EF4D1F087}" srcOrd="6" destOrd="0" presId="urn:microsoft.com/office/officeart/2005/8/layout/list1"/>
    <dgm:cxn modelId="{94811DDB-286A-4586-96DC-E358EDAE23D4}" type="presParOf" srcId="{BE72D1BF-7253-40AC-9D1F-D68896DE11F2}" destId="{F8B5F330-8515-4E11-AEAD-95431557F903}" srcOrd="7" destOrd="0" presId="urn:microsoft.com/office/officeart/2005/8/layout/list1"/>
    <dgm:cxn modelId="{E3916E10-7FCE-426E-BD0D-CEEFFF170D71}" type="presParOf" srcId="{BE72D1BF-7253-40AC-9D1F-D68896DE11F2}" destId="{4777ABCE-D11A-418A-9F49-832154BEEF55}" srcOrd="8" destOrd="0" presId="urn:microsoft.com/office/officeart/2005/8/layout/list1"/>
    <dgm:cxn modelId="{03A95F8D-0BF6-4C93-81B6-610178A5CB9F}" type="presParOf" srcId="{4777ABCE-D11A-418A-9F49-832154BEEF55}" destId="{5C46F887-9E07-4849-9A4A-AEF58019DD52}" srcOrd="0" destOrd="0" presId="urn:microsoft.com/office/officeart/2005/8/layout/list1"/>
    <dgm:cxn modelId="{4D204CEC-7A95-42E6-A3CC-F6205F64788F}" type="presParOf" srcId="{4777ABCE-D11A-418A-9F49-832154BEEF55}" destId="{FDB27F64-4505-4713-8D74-005A7EE5A260}" srcOrd="1" destOrd="0" presId="urn:microsoft.com/office/officeart/2005/8/layout/list1"/>
    <dgm:cxn modelId="{0464FA2C-A8AD-42A0-B018-C9F2B4EB8EF7}" type="presParOf" srcId="{BE72D1BF-7253-40AC-9D1F-D68896DE11F2}" destId="{CD89EA67-12D7-49B4-A203-20D6DA4D7F9D}" srcOrd="9" destOrd="0" presId="urn:microsoft.com/office/officeart/2005/8/layout/list1"/>
    <dgm:cxn modelId="{2BF58A80-E5E9-468E-BBA4-0DF6E8F14BF6}" type="presParOf" srcId="{BE72D1BF-7253-40AC-9D1F-D68896DE11F2}" destId="{163CBBB1-937D-477E-9511-81D4CA7A56B7}" srcOrd="10" destOrd="0" presId="urn:microsoft.com/office/officeart/2005/8/layout/list1"/>
    <dgm:cxn modelId="{23BB6632-96D5-4C61-A1A0-1E3373DC4BB1}" type="presParOf" srcId="{BE72D1BF-7253-40AC-9D1F-D68896DE11F2}" destId="{6497A5C4-3D0C-499B-B220-A5D993023427}" srcOrd="11" destOrd="0" presId="urn:microsoft.com/office/officeart/2005/8/layout/list1"/>
    <dgm:cxn modelId="{F41D1735-F6EE-4991-A402-F635A477D06E}" type="presParOf" srcId="{BE72D1BF-7253-40AC-9D1F-D68896DE11F2}" destId="{1BC60B9A-EC52-4B49-A14B-064318934C63}" srcOrd="12" destOrd="0" presId="urn:microsoft.com/office/officeart/2005/8/layout/list1"/>
    <dgm:cxn modelId="{A8FCD0C1-F6F7-45BB-B292-4485BD20DB06}" type="presParOf" srcId="{1BC60B9A-EC52-4B49-A14B-064318934C63}" destId="{AA7F6E44-8144-4107-97E9-65A947974B65}" srcOrd="0" destOrd="0" presId="urn:microsoft.com/office/officeart/2005/8/layout/list1"/>
    <dgm:cxn modelId="{72544528-8DAA-4EE1-A12A-DA27BA0A81EA}" type="presParOf" srcId="{1BC60B9A-EC52-4B49-A14B-064318934C63}" destId="{14477E56-D060-42E1-ACCC-FD64B4E35DFE}" srcOrd="1" destOrd="0" presId="urn:microsoft.com/office/officeart/2005/8/layout/list1"/>
    <dgm:cxn modelId="{45C1C10F-DD55-4FA9-8EB4-FC79DBD4C617}" type="presParOf" srcId="{BE72D1BF-7253-40AC-9D1F-D68896DE11F2}" destId="{7D45D428-9F77-46BA-8603-B1FC65E40630}" srcOrd="13" destOrd="0" presId="urn:microsoft.com/office/officeart/2005/8/layout/list1"/>
    <dgm:cxn modelId="{98403DE9-8739-4B7E-8F03-CA3CAB215683}" type="presParOf" srcId="{BE72D1BF-7253-40AC-9D1F-D68896DE11F2}" destId="{23F14D5D-707E-437F-8465-0BF41B60064A}" srcOrd="14" destOrd="0" presId="urn:microsoft.com/office/officeart/2005/8/layout/list1"/>
    <dgm:cxn modelId="{E293C85F-1C2A-40A1-A6B3-752FB0058AB6}" type="presParOf" srcId="{BE72D1BF-7253-40AC-9D1F-D68896DE11F2}" destId="{5385BA80-A601-4188-957E-DD17D8440296}" srcOrd="15" destOrd="0" presId="urn:microsoft.com/office/officeart/2005/8/layout/list1"/>
    <dgm:cxn modelId="{70C78166-05C6-4C61-B29A-1968A0F0D43B}" type="presParOf" srcId="{BE72D1BF-7253-40AC-9D1F-D68896DE11F2}" destId="{64114F1F-33F3-47F9-B239-2EDCB7757F2F}" srcOrd="16" destOrd="0" presId="urn:microsoft.com/office/officeart/2005/8/layout/list1"/>
    <dgm:cxn modelId="{5A4A008F-8C3D-4898-8836-27AC7BB40C77}" type="presParOf" srcId="{64114F1F-33F3-47F9-B239-2EDCB7757F2F}" destId="{00FC1021-BA0E-4B51-BCF6-84D1EC259A57}" srcOrd="0" destOrd="0" presId="urn:microsoft.com/office/officeart/2005/8/layout/list1"/>
    <dgm:cxn modelId="{63F83B08-9C5E-4733-82ED-71D14A8299FC}" type="presParOf" srcId="{64114F1F-33F3-47F9-B239-2EDCB7757F2F}" destId="{A2334F22-8716-4F48-8331-CE10C4F34A73}" srcOrd="1" destOrd="0" presId="urn:microsoft.com/office/officeart/2005/8/layout/list1"/>
    <dgm:cxn modelId="{19267692-ACB6-41AE-BB68-41B5DD7A74BE}" type="presParOf" srcId="{BE72D1BF-7253-40AC-9D1F-D68896DE11F2}" destId="{5188AFE8-E604-4CE7-8C85-083E32AFEF63}" srcOrd="17" destOrd="0" presId="urn:microsoft.com/office/officeart/2005/8/layout/list1"/>
    <dgm:cxn modelId="{F549E46B-B8F6-406C-AAE9-4E4517C6A2D6}" type="presParOf" srcId="{BE72D1BF-7253-40AC-9D1F-D68896DE11F2}" destId="{ECC2D652-9A51-4277-BB22-F6DB99014A68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2340882-C882-4754-BF16-352C179F695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0DD20B-C151-4272-B401-F79811E44BEA}">
      <dgm:prSet phldrT="[Text]"/>
      <dgm:spPr/>
      <dgm:t>
        <a:bodyPr/>
        <a:lstStyle/>
        <a:p>
          <a:r>
            <a:rPr lang="en-GB" dirty="0" err="1" smtClean="0"/>
            <a:t>Cô</a:t>
          </a:r>
          <a:r>
            <a:rPr lang="en-GB" dirty="0" smtClean="0"/>
            <a:t> ấy bảo </a:t>
          </a:r>
          <a:r>
            <a:rPr lang="en-GB" dirty="0" err="1" smtClean="0"/>
            <a:t>anh</a:t>
          </a:r>
          <a:r>
            <a:rPr lang="en-GB" dirty="0" smtClean="0"/>
            <a:t> ấy </a:t>
          </a:r>
          <a:r>
            <a:rPr lang="en-GB" dirty="0" err="1" smtClean="0"/>
            <a:t>xem</a:t>
          </a:r>
          <a:r>
            <a:rPr lang="en-GB" dirty="0" smtClean="0"/>
            <a:t> lại cái CV </a:t>
          </a:r>
          <a:r>
            <a:rPr lang="en-GB" dirty="0" err="1" smtClean="0"/>
            <a:t>đi</a:t>
          </a:r>
          <a:r>
            <a:rPr lang="en-GB" dirty="0" smtClean="0"/>
            <a:t>.</a:t>
          </a:r>
          <a:endParaRPr lang="en-GB" dirty="0"/>
        </a:p>
      </dgm:t>
    </dgm:pt>
    <dgm:pt modelId="{F5D63EEB-D155-4D7C-B63F-4ABAC4A8FC75}" type="parTrans" cxnId="{97FD5E0D-7E88-423E-BE7B-DD7B070EDD9C}">
      <dgm:prSet/>
      <dgm:spPr/>
      <dgm:t>
        <a:bodyPr/>
        <a:lstStyle/>
        <a:p>
          <a:endParaRPr lang="en-GB"/>
        </a:p>
      </dgm:t>
    </dgm:pt>
    <dgm:pt modelId="{D1C4B8CF-F1A5-4CEC-9169-8956521DCB39}" type="sibTrans" cxnId="{97FD5E0D-7E88-423E-BE7B-DD7B070EDD9C}">
      <dgm:prSet/>
      <dgm:spPr/>
      <dgm:t>
        <a:bodyPr/>
        <a:lstStyle/>
        <a:p>
          <a:endParaRPr lang="en-GB"/>
        </a:p>
      </dgm:t>
    </dgm:pt>
    <dgm:pt modelId="{03B1EFCA-D8FA-47CF-8A41-9FA29035D389}">
      <dgm:prSet phldrT="[Text]"/>
      <dgm:spPr/>
      <dgm:t>
        <a:bodyPr/>
        <a:lstStyle/>
        <a:p>
          <a:r>
            <a:rPr lang="en-GB" dirty="0" smtClean="0"/>
            <a:t>Đến ngày nào cũng được nhé.</a:t>
          </a:r>
          <a:endParaRPr lang="en-GB" dirty="0"/>
        </a:p>
      </dgm:t>
    </dgm:pt>
    <dgm:pt modelId="{17D23C97-8CF3-4208-B31F-C1EFA5642CF4}" type="parTrans" cxnId="{861CDC4D-B305-456F-BF4D-293E3150790B}">
      <dgm:prSet/>
      <dgm:spPr/>
      <dgm:t>
        <a:bodyPr/>
        <a:lstStyle/>
        <a:p>
          <a:endParaRPr lang="en-GB"/>
        </a:p>
      </dgm:t>
    </dgm:pt>
    <dgm:pt modelId="{7B7584CE-1B0A-4670-B501-6597DCE12FC6}" type="sibTrans" cxnId="{861CDC4D-B305-456F-BF4D-293E3150790B}">
      <dgm:prSet/>
      <dgm:spPr/>
      <dgm:t>
        <a:bodyPr/>
        <a:lstStyle/>
        <a:p>
          <a:endParaRPr lang="en-GB"/>
        </a:p>
      </dgm:t>
    </dgm:pt>
    <dgm:pt modelId="{94766980-428A-4AE8-855B-43546AFC77D1}">
      <dgm:prSet phldrT="[Text]"/>
      <dgm:spPr/>
      <dgm:t>
        <a:bodyPr/>
        <a:lstStyle/>
        <a:p>
          <a:r>
            <a:rPr lang="en-GB" dirty="0" smtClean="0"/>
            <a:t>Anh ấy ngồi đầu </a:t>
          </a:r>
          <a:r>
            <a:rPr lang="en-GB" dirty="0" err="1" smtClean="0"/>
            <a:t>trên</a:t>
          </a:r>
          <a:r>
            <a:rPr lang="en-GB" dirty="0" smtClean="0"/>
            <a:t> </a:t>
          </a:r>
          <a:r>
            <a:rPr lang="en-GB" dirty="0" err="1" smtClean="0"/>
            <a:t>xe</a:t>
          </a:r>
          <a:r>
            <a:rPr lang="en-GB" dirty="0" smtClean="0"/>
            <a:t> </a:t>
          </a:r>
          <a:r>
            <a:rPr lang="en-GB" dirty="0" err="1" smtClean="0"/>
            <a:t>buýt</a:t>
          </a:r>
          <a:r>
            <a:rPr lang="en-GB" dirty="0" smtClean="0"/>
            <a:t>.</a:t>
          </a:r>
          <a:endParaRPr lang="en-GB" dirty="0"/>
        </a:p>
      </dgm:t>
    </dgm:pt>
    <dgm:pt modelId="{FBA76227-F150-4D8C-B861-BB96DC4B3A67}" type="parTrans" cxnId="{641866DD-68B3-4698-ADF0-D4F569264F0D}">
      <dgm:prSet/>
      <dgm:spPr/>
      <dgm:t>
        <a:bodyPr/>
        <a:lstStyle/>
        <a:p>
          <a:endParaRPr lang="en-GB"/>
        </a:p>
      </dgm:t>
    </dgm:pt>
    <dgm:pt modelId="{7734C7BF-5087-47B9-8D45-09EFAAD87D0D}" type="sibTrans" cxnId="{641866DD-68B3-4698-ADF0-D4F569264F0D}">
      <dgm:prSet/>
      <dgm:spPr/>
      <dgm:t>
        <a:bodyPr/>
        <a:lstStyle/>
        <a:p>
          <a:endParaRPr lang="en-GB"/>
        </a:p>
      </dgm:t>
    </dgm:pt>
    <dgm:pt modelId="{2AEED475-8422-4976-87AB-44D6272366CD}">
      <dgm:prSet/>
      <dgm:spPr/>
      <dgm:t>
        <a:bodyPr/>
        <a:lstStyle/>
        <a:p>
          <a:r>
            <a:rPr lang="en-GB" dirty="0" err="1" smtClean="0"/>
            <a:t>Cô</a:t>
          </a:r>
          <a:r>
            <a:rPr lang="en-GB" dirty="0" smtClean="0"/>
            <a:t> ấy </a:t>
          </a:r>
          <a:r>
            <a:rPr lang="en-GB" dirty="0" err="1" smtClean="0"/>
            <a:t>đang</a:t>
          </a:r>
          <a:r>
            <a:rPr lang="en-GB" dirty="0" smtClean="0"/>
            <a:t> </a:t>
          </a:r>
          <a:r>
            <a:rPr lang="en-GB" dirty="0" err="1" smtClean="0"/>
            <a:t>đọc</a:t>
          </a:r>
          <a:r>
            <a:rPr lang="en-GB" dirty="0" smtClean="0"/>
            <a:t> </a:t>
          </a:r>
          <a:r>
            <a:rPr lang="en-GB" dirty="0" err="1" smtClean="0"/>
            <a:t>sách</a:t>
          </a:r>
          <a:r>
            <a:rPr lang="en-GB" dirty="0" smtClean="0"/>
            <a:t>. </a:t>
          </a:r>
          <a:endParaRPr lang="en-GB" dirty="0"/>
        </a:p>
      </dgm:t>
    </dgm:pt>
    <dgm:pt modelId="{3703134F-1969-4657-828E-5800B267FBB2}" type="parTrans" cxnId="{ACED541B-44D2-4169-A55D-442EFDE123CE}">
      <dgm:prSet/>
      <dgm:spPr/>
      <dgm:t>
        <a:bodyPr/>
        <a:lstStyle/>
        <a:p>
          <a:endParaRPr lang="en-GB"/>
        </a:p>
      </dgm:t>
    </dgm:pt>
    <dgm:pt modelId="{544079E2-F5E3-4942-820F-1B263DCD481F}" type="sibTrans" cxnId="{ACED541B-44D2-4169-A55D-442EFDE123CE}">
      <dgm:prSet/>
      <dgm:spPr/>
      <dgm:t>
        <a:bodyPr/>
        <a:lstStyle/>
        <a:p>
          <a:endParaRPr lang="en-GB"/>
        </a:p>
      </dgm:t>
    </dgm:pt>
    <dgm:pt modelId="{09E2364E-4F09-4C63-9621-3EF4AB0AA3AF}">
      <dgm:prSet/>
      <dgm:spPr/>
      <dgm:t>
        <a:bodyPr/>
        <a:lstStyle/>
        <a:p>
          <a:r>
            <a:rPr lang="en-GB" dirty="0" err="1" smtClean="0"/>
            <a:t>Tú</a:t>
          </a:r>
          <a:r>
            <a:rPr lang="en-GB" dirty="0" smtClean="0"/>
            <a:t> xin tôi dẫn nó </a:t>
          </a:r>
          <a:r>
            <a:rPr lang="en-GB" dirty="0" err="1" smtClean="0"/>
            <a:t>đi</a:t>
          </a:r>
          <a:r>
            <a:rPr lang="en-GB" dirty="0" smtClean="0"/>
            <a:t> </a:t>
          </a:r>
          <a:r>
            <a:rPr lang="en-GB" dirty="0" err="1" smtClean="0"/>
            <a:t>sở</a:t>
          </a:r>
          <a:r>
            <a:rPr lang="en-GB" dirty="0" smtClean="0"/>
            <a:t> </a:t>
          </a:r>
          <a:r>
            <a:rPr lang="en-GB" dirty="0" err="1" smtClean="0"/>
            <a:t>thú</a:t>
          </a:r>
          <a:r>
            <a:rPr lang="en-GB" dirty="0" smtClean="0"/>
            <a:t>.</a:t>
          </a:r>
          <a:endParaRPr lang="en-GB" dirty="0"/>
        </a:p>
      </dgm:t>
    </dgm:pt>
    <dgm:pt modelId="{EBD021D6-B26F-4959-BA6E-3EB7D0A52437}" type="parTrans" cxnId="{81ECDE41-ABA3-43AC-80E6-EEBB9F0F297B}">
      <dgm:prSet/>
      <dgm:spPr/>
      <dgm:t>
        <a:bodyPr/>
        <a:lstStyle/>
        <a:p>
          <a:endParaRPr lang="en-GB"/>
        </a:p>
      </dgm:t>
    </dgm:pt>
    <dgm:pt modelId="{C1004B15-241B-410F-AB00-AA28DA6F69EA}" type="sibTrans" cxnId="{81ECDE41-ABA3-43AC-80E6-EEBB9F0F297B}">
      <dgm:prSet/>
      <dgm:spPr/>
      <dgm:t>
        <a:bodyPr/>
        <a:lstStyle/>
        <a:p>
          <a:endParaRPr lang="en-GB"/>
        </a:p>
      </dgm:t>
    </dgm:pt>
    <dgm:pt modelId="{C588A9EF-0BF5-46E4-842B-95ACEF9E372C}">
      <dgm:prSet/>
      <dgm:spPr/>
      <dgm:t>
        <a:bodyPr/>
        <a:lstStyle/>
        <a:p>
          <a:r>
            <a:rPr lang="en-GB" dirty="0" smtClean="0"/>
            <a:t>She told him to rewrite his resume.</a:t>
          </a:r>
          <a:endParaRPr lang="en-GB" dirty="0"/>
        </a:p>
      </dgm:t>
    </dgm:pt>
    <dgm:pt modelId="{796089C9-B743-4321-9B8E-95873DCBEB05}" type="parTrans" cxnId="{294445CB-D8A6-4F46-8D3B-168AC4426873}">
      <dgm:prSet/>
      <dgm:spPr/>
    </dgm:pt>
    <dgm:pt modelId="{FECDFC59-BDEC-4502-B878-179B5D287442}" type="sibTrans" cxnId="{294445CB-D8A6-4F46-8D3B-168AC4426873}">
      <dgm:prSet/>
      <dgm:spPr/>
    </dgm:pt>
    <dgm:pt modelId="{0D34AC42-740E-4676-BFC0-BCCD0D5701F1}">
      <dgm:prSet/>
      <dgm:spPr/>
      <dgm:t>
        <a:bodyPr/>
        <a:lstStyle/>
        <a:p>
          <a:r>
            <a:rPr lang="en-GB" b="0" i="0" dirty="0" smtClean="0"/>
            <a:t>The woman is reading.</a:t>
          </a:r>
          <a:endParaRPr lang="en-GB" dirty="0"/>
        </a:p>
      </dgm:t>
    </dgm:pt>
    <dgm:pt modelId="{E847BEB5-4800-4CF1-87F6-411DC9F2E865}" type="parTrans" cxnId="{925C821C-AD41-45C5-9671-B53001BA8837}">
      <dgm:prSet/>
      <dgm:spPr/>
    </dgm:pt>
    <dgm:pt modelId="{2BD38D2D-6261-4F46-A964-C1A5312B59BA}" type="sibTrans" cxnId="{925C821C-AD41-45C5-9671-B53001BA8837}">
      <dgm:prSet/>
      <dgm:spPr/>
    </dgm:pt>
    <dgm:pt modelId="{7F225897-A589-41AB-925B-BAE7319A1A9B}">
      <dgm:prSet/>
      <dgm:spPr/>
      <dgm:t>
        <a:bodyPr/>
        <a:lstStyle/>
        <a:p>
          <a:r>
            <a:rPr lang="en-GB" b="0" i="0" dirty="0" smtClean="0"/>
            <a:t>Tu begged me to take him to the zoo.</a:t>
          </a:r>
          <a:endParaRPr lang="en-GB" dirty="0"/>
        </a:p>
      </dgm:t>
    </dgm:pt>
    <dgm:pt modelId="{C4814059-9F05-4DB5-BC05-478247AE90D3}" type="parTrans" cxnId="{1A8B432B-54E4-4BA7-BF09-3B6901DB61A1}">
      <dgm:prSet/>
      <dgm:spPr/>
    </dgm:pt>
    <dgm:pt modelId="{1EBC8C72-3CA7-4BEA-9B52-CC802318A15A}" type="sibTrans" cxnId="{1A8B432B-54E4-4BA7-BF09-3B6901DB61A1}">
      <dgm:prSet/>
      <dgm:spPr/>
    </dgm:pt>
    <dgm:pt modelId="{A4ABCC4E-E7E1-4C79-BFBB-0F479A5F8163}">
      <dgm:prSet/>
      <dgm:spPr/>
      <dgm:t>
        <a:bodyPr/>
        <a:lstStyle/>
        <a:p>
          <a:r>
            <a:rPr lang="en-GB" b="0" i="0" dirty="0" smtClean="0"/>
            <a:t>Come on any day you like.</a:t>
          </a:r>
          <a:endParaRPr lang="en-GB" dirty="0"/>
        </a:p>
      </dgm:t>
    </dgm:pt>
    <dgm:pt modelId="{4F441641-20DF-428C-80E7-0CA22739C07E}" type="parTrans" cxnId="{DFF2F0EB-6E91-484C-A06E-D1E58899680B}">
      <dgm:prSet/>
      <dgm:spPr/>
    </dgm:pt>
    <dgm:pt modelId="{D313A21E-C423-4347-BE2C-C85C333AF2D1}" type="sibTrans" cxnId="{DFF2F0EB-6E91-484C-A06E-D1E58899680B}">
      <dgm:prSet/>
      <dgm:spPr/>
    </dgm:pt>
    <dgm:pt modelId="{BF6229F9-2329-4F48-8252-B7BEF0A3C486}">
      <dgm:prSet/>
      <dgm:spPr/>
      <dgm:t>
        <a:bodyPr/>
        <a:lstStyle/>
        <a:p>
          <a:r>
            <a:rPr lang="en-GB" b="0" i="0" dirty="0" smtClean="0"/>
            <a:t>He was sitting in the front of the bus.</a:t>
          </a:r>
          <a:endParaRPr lang="en-GB" dirty="0"/>
        </a:p>
      </dgm:t>
    </dgm:pt>
    <dgm:pt modelId="{D3F93B01-CADE-4E20-BB4D-50FFC41041DB}" type="parTrans" cxnId="{8ADAF4E1-77CC-4C28-90CB-B720796744EC}">
      <dgm:prSet/>
      <dgm:spPr/>
    </dgm:pt>
    <dgm:pt modelId="{6D3D398D-685F-4E34-8ABE-266B32DF3ED2}" type="sibTrans" cxnId="{8ADAF4E1-77CC-4C28-90CB-B720796744EC}">
      <dgm:prSet/>
      <dgm:spPr/>
    </dgm:pt>
    <dgm:pt modelId="{BE72D1BF-7253-40AC-9D1F-D68896DE11F2}" type="pres">
      <dgm:prSet presAssocID="{D2340882-C882-4754-BF16-352C179F69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175BFF2-ACB6-4EB6-905B-82F5E0367DC6}" type="pres">
      <dgm:prSet presAssocID="{520DD20B-C151-4272-B401-F79811E44BEA}" presName="parentLin" presStyleCnt="0"/>
      <dgm:spPr/>
    </dgm:pt>
    <dgm:pt modelId="{F4CD49B3-250C-42B6-A223-41B57E3EA6A6}" type="pres">
      <dgm:prSet presAssocID="{520DD20B-C151-4272-B401-F79811E44BEA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6F3EFE94-A8DB-4E9B-8587-62A7F801C828}" type="pres">
      <dgm:prSet presAssocID="{520DD20B-C151-4272-B401-F79811E44BE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8E77E9-19BD-46EA-B15A-A6B3FBE650E9}" type="pres">
      <dgm:prSet presAssocID="{520DD20B-C151-4272-B401-F79811E44BEA}" presName="negativeSpace" presStyleCnt="0"/>
      <dgm:spPr/>
    </dgm:pt>
    <dgm:pt modelId="{903E4636-45E6-44DA-A21C-EC4C499A8758}" type="pres">
      <dgm:prSet presAssocID="{520DD20B-C151-4272-B401-F79811E44BEA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3F3E29-A562-42EB-A05E-D86A9AD4374D}" type="pres">
      <dgm:prSet presAssocID="{D1C4B8CF-F1A5-4CEC-9169-8956521DCB39}" presName="spaceBetweenRectangles" presStyleCnt="0"/>
      <dgm:spPr/>
    </dgm:pt>
    <dgm:pt modelId="{98137B24-5F23-4CF1-80F0-E650B3686146}" type="pres">
      <dgm:prSet presAssocID="{2AEED475-8422-4976-87AB-44D6272366CD}" presName="parentLin" presStyleCnt="0"/>
      <dgm:spPr/>
    </dgm:pt>
    <dgm:pt modelId="{B97C2E29-FE6C-45D5-9CDF-D769D1C89039}" type="pres">
      <dgm:prSet presAssocID="{2AEED475-8422-4976-87AB-44D6272366CD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0CB9B2E3-7343-4DEB-A28C-B9133999BCD3}" type="pres">
      <dgm:prSet presAssocID="{2AEED475-8422-4976-87AB-44D6272366C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6E732B-A6EF-4325-BB4E-9A7AA4912014}" type="pres">
      <dgm:prSet presAssocID="{2AEED475-8422-4976-87AB-44D6272366CD}" presName="negativeSpace" presStyleCnt="0"/>
      <dgm:spPr/>
    </dgm:pt>
    <dgm:pt modelId="{3CA45FA8-4575-4295-AB63-304EF4D1F087}" type="pres">
      <dgm:prSet presAssocID="{2AEED475-8422-4976-87AB-44D6272366CD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B5F330-8515-4E11-AEAD-95431557F903}" type="pres">
      <dgm:prSet presAssocID="{544079E2-F5E3-4942-820F-1B263DCD481F}" presName="spaceBetweenRectangles" presStyleCnt="0"/>
      <dgm:spPr/>
    </dgm:pt>
    <dgm:pt modelId="{4777ABCE-D11A-418A-9F49-832154BEEF55}" type="pres">
      <dgm:prSet presAssocID="{09E2364E-4F09-4C63-9621-3EF4AB0AA3AF}" presName="parentLin" presStyleCnt="0"/>
      <dgm:spPr/>
    </dgm:pt>
    <dgm:pt modelId="{5C46F887-9E07-4849-9A4A-AEF58019DD52}" type="pres">
      <dgm:prSet presAssocID="{09E2364E-4F09-4C63-9621-3EF4AB0AA3AF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FDB27F64-4505-4713-8D74-005A7EE5A260}" type="pres">
      <dgm:prSet presAssocID="{09E2364E-4F09-4C63-9621-3EF4AB0AA3A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89EA67-12D7-49B4-A203-20D6DA4D7F9D}" type="pres">
      <dgm:prSet presAssocID="{09E2364E-4F09-4C63-9621-3EF4AB0AA3AF}" presName="negativeSpace" presStyleCnt="0"/>
      <dgm:spPr/>
    </dgm:pt>
    <dgm:pt modelId="{163CBBB1-937D-477E-9511-81D4CA7A56B7}" type="pres">
      <dgm:prSet presAssocID="{09E2364E-4F09-4C63-9621-3EF4AB0AA3AF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97A5C4-3D0C-499B-B220-A5D993023427}" type="pres">
      <dgm:prSet presAssocID="{C1004B15-241B-410F-AB00-AA28DA6F69EA}" presName="spaceBetweenRectangles" presStyleCnt="0"/>
      <dgm:spPr/>
    </dgm:pt>
    <dgm:pt modelId="{1BC60B9A-EC52-4B49-A14B-064318934C63}" type="pres">
      <dgm:prSet presAssocID="{03B1EFCA-D8FA-47CF-8A41-9FA29035D389}" presName="parentLin" presStyleCnt="0"/>
      <dgm:spPr/>
    </dgm:pt>
    <dgm:pt modelId="{AA7F6E44-8144-4107-97E9-65A947974B65}" type="pres">
      <dgm:prSet presAssocID="{03B1EFCA-D8FA-47CF-8A41-9FA29035D389}" presName="parentLeftMargin" presStyleLbl="node1" presStyleIdx="2" presStyleCnt="5"/>
      <dgm:spPr/>
      <dgm:t>
        <a:bodyPr/>
        <a:lstStyle/>
        <a:p>
          <a:endParaRPr lang="en-GB"/>
        </a:p>
      </dgm:t>
    </dgm:pt>
    <dgm:pt modelId="{14477E56-D060-42E1-ACCC-FD64B4E35DFE}" type="pres">
      <dgm:prSet presAssocID="{03B1EFCA-D8FA-47CF-8A41-9FA29035D38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45D428-9F77-46BA-8603-B1FC65E40630}" type="pres">
      <dgm:prSet presAssocID="{03B1EFCA-D8FA-47CF-8A41-9FA29035D389}" presName="negativeSpace" presStyleCnt="0"/>
      <dgm:spPr/>
    </dgm:pt>
    <dgm:pt modelId="{23F14D5D-707E-437F-8465-0BF41B60064A}" type="pres">
      <dgm:prSet presAssocID="{03B1EFCA-D8FA-47CF-8A41-9FA29035D38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85BA80-A601-4188-957E-DD17D8440296}" type="pres">
      <dgm:prSet presAssocID="{7B7584CE-1B0A-4670-B501-6597DCE12FC6}" presName="spaceBetweenRectangles" presStyleCnt="0"/>
      <dgm:spPr/>
    </dgm:pt>
    <dgm:pt modelId="{64114F1F-33F3-47F9-B239-2EDCB7757F2F}" type="pres">
      <dgm:prSet presAssocID="{94766980-428A-4AE8-855B-43546AFC77D1}" presName="parentLin" presStyleCnt="0"/>
      <dgm:spPr/>
    </dgm:pt>
    <dgm:pt modelId="{00FC1021-BA0E-4B51-BCF6-84D1EC259A57}" type="pres">
      <dgm:prSet presAssocID="{94766980-428A-4AE8-855B-43546AFC77D1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A2334F22-8716-4F48-8331-CE10C4F34A73}" type="pres">
      <dgm:prSet presAssocID="{94766980-428A-4AE8-855B-43546AFC77D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88AFE8-E604-4CE7-8C85-083E32AFEF63}" type="pres">
      <dgm:prSet presAssocID="{94766980-428A-4AE8-855B-43546AFC77D1}" presName="negativeSpace" presStyleCnt="0"/>
      <dgm:spPr/>
    </dgm:pt>
    <dgm:pt modelId="{ECC2D652-9A51-4277-BB22-F6DB99014A68}" type="pres">
      <dgm:prSet presAssocID="{94766980-428A-4AE8-855B-43546AFC77D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94445CB-D8A6-4F46-8D3B-168AC4426873}" srcId="{520DD20B-C151-4272-B401-F79811E44BEA}" destId="{C588A9EF-0BF5-46E4-842B-95ACEF9E372C}" srcOrd="0" destOrd="0" parTransId="{796089C9-B743-4321-9B8E-95873DCBEB05}" sibTransId="{FECDFC59-BDEC-4502-B878-179B5D287442}"/>
    <dgm:cxn modelId="{DFF2F0EB-6E91-484C-A06E-D1E58899680B}" srcId="{03B1EFCA-D8FA-47CF-8A41-9FA29035D389}" destId="{A4ABCC4E-E7E1-4C79-BFBB-0F479A5F8163}" srcOrd="0" destOrd="0" parTransId="{4F441641-20DF-428C-80E7-0CA22739C07E}" sibTransId="{D313A21E-C423-4347-BE2C-C85C333AF2D1}"/>
    <dgm:cxn modelId="{97FD5E0D-7E88-423E-BE7B-DD7B070EDD9C}" srcId="{D2340882-C882-4754-BF16-352C179F695E}" destId="{520DD20B-C151-4272-B401-F79811E44BEA}" srcOrd="0" destOrd="0" parTransId="{F5D63EEB-D155-4D7C-B63F-4ABAC4A8FC75}" sibTransId="{D1C4B8CF-F1A5-4CEC-9169-8956521DCB39}"/>
    <dgm:cxn modelId="{4AF67CA3-2E69-423C-BF7C-6B0C371D3F5C}" type="presOf" srcId="{94766980-428A-4AE8-855B-43546AFC77D1}" destId="{A2334F22-8716-4F48-8331-CE10C4F34A73}" srcOrd="1" destOrd="0" presId="urn:microsoft.com/office/officeart/2005/8/layout/list1"/>
    <dgm:cxn modelId="{AD038D1D-4796-48EB-93EF-E6B2ADB43D80}" type="presOf" srcId="{7F225897-A589-41AB-925B-BAE7319A1A9B}" destId="{163CBBB1-937D-477E-9511-81D4CA7A56B7}" srcOrd="0" destOrd="0" presId="urn:microsoft.com/office/officeart/2005/8/layout/list1"/>
    <dgm:cxn modelId="{925C821C-AD41-45C5-9671-B53001BA8837}" srcId="{2AEED475-8422-4976-87AB-44D6272366CD}" destId="{0D34AC42-740E-4676-BFC0-BCCD0D5701F1}" srcOrd="0" destOrd="0" parTransId="{E847BEB5-4800-4CF1-87F6-411DC9F2E865}" sibTransId="{2BD38D2D-6261-4F46-A964-C1A5312B59BA}"/>
    <dgm:cxn modelId="{1A8B432B-54E4-4BA7-BF09-3B6901DB61A1}" srcId="{09E2364E-4F09-4C63-9621-3EF4AB0AA3AF}" destId="{7F225897-A589-41AB-925B-BAE7319A1A9B}" srcOrd="0" destOrd="0" parTransId="{C4814059-9F05-4DB5-BC05-478247AE90D3}" sibTransId="{1EBC8C72-3CA7-4BEA-9B52-CC802318A15A}"/>
    <dgm:cxn modelId="{1021FC9E-5FB2-49C2-A9B0-83A9D707CC43}" type="presOf" srcId="{09E2364E-4F09-4C63-9621-3EF4AB0AA3AF}" destId="{FDB27F64-4505-4713-8D74-005A7EE5A260}" srcOrd="1" destOrd="0" presId="urn:microsoft.com/office/officeart/2005/8/layout/list1"/>
    <dgm:cxn modelId="{D9D37C96-5C7B-40CF-AC04-C0DE9EB33C1F}" type="presOf" srcId="{D2340882-C882-4754-BF16-352C179F695E}" destId="{BE72D1BF-7253-40AC-9D1F-D68896DE11F2}" srcOrd="0" destOrd="0" presId="urn:microsoft.com/office/officeart/2005/8/layout/list1"/>
    <dgm:cxn modelId="{893738E7-61D4-4B56-B6DA-B50785F33513}" type="presOf" srcId="{BF6229F9-2329-4F48-8252-B7BEF0A3C486}" destId="{ECC2D652-9A51-4277-BB22-F6DB99014A68}" srcOrd="0" destOrd="0" presId="urn:microsoft.com/office/officeart/2005/8/layout/list1"/>
    <dgm:cxn modelId="{1E56DECD-79CD-4352-B153-2FB6C9D34398}" type="presOf" srcId="{2AEED475-8422-4976-87AB-44D6272366CD}" destId="{B97C2E29-FE6C-45D5-9CDF-D769D1C89039}" srcOrd="0" destOrd="0" presId="urn:microsoft.com/office/officeart/2005/8/layout/list1"/>
    <dgm:cxn modelId="{F0635772-0C07-4795-ACA7-75564CDD4C88}" type="presOf" srcId="{0D34AC42-740E-4676-BFC0-BCCD0D5701F1}" destId="{3CA45FA8-4575-4295-AB63-304EF4D1F087}" srcOrd="0" destOrd="0" presId="urn:microsoft.com/office/officeart/2005/8/layout/list1"/>
    <dgm:cxn modelId="{532E0E16-C741-440E-A4A9-F0E733801CCF}" type="presOf" srcId="{2AEED475-8422-4976-87AB-44D6272366CD}" destId="{0CB9B2E3-7343-4DEB-A28C-B9133999BCD3}" srcOrd="1" destOrd="0" presId="urn:microsoft.com/office/officeart/2005/8/layout/list1"/>
    <dgm:cxn modelId="{641866DD-68B3-4698-ADF0-D4F569264F0D}" srcId="{D2340882-C882-4754-BF16-352C179F695E}" destId="{94766980-428A-4AE8-855B-43546AFC77D1}" srcOrd="4" destOrd="0" parTransId="{FBA76227-F150-4D8C-B861-BB96DC4B3A67}" sibTransId="{7734C7BF-5087-47B9-8D45-09EFAAD87D0D}"/>
    <dgm:cxn modelId="{2F8FA55C-3522-47A4-AB74-57620243A3DB}" type="presOf" srcId="{03B1EFCA-D8FA-47CF-8A41-9FA29035D389}" destId="{AA7F6E44-8144-4107-97E9-65A947974B65}" srcOrd="0" destOrd="0" presId="urn:microsoft.com/office/officeart/2005/8/layout/list1"/>
    <dgm:cxn modelId="{9831580B-83B7-4A99-8E07-26799E072FC0}" type="presOf" srcId="{C588A9EF-0BF5-46E4-842B-95ACEF9E372C}" destId="{903E4636-45E6-44DA-A21C-EC4C499A8758}" srcOrd="0" destOrd="0" presId="urn:microsoft.com/office/officeart/2005/8/layout/list1"/>
    <dgm:cxn modelId="{76D211E0-3215-4B8A-B20E-1BF854A006C9}" type="presOf" srcId="{520DD20B-C151-4272-B401-F79811E44BEA}" destId="{F4CD49B3-250C-42B6-A223-41B57E3EA6A6}" srcOrd="0" destOrd="0" presId="urn:microsoft.com/office/officeart/2005/8/layout/list1"/>
    <dgm:cxn modelId="{5A9170E6-1051-4866-AE6E-A19E6D5D0EFE}" type="presOf" srcId="{94766980-428A-4AE8-855B-43546AFC77D1}" destId="{00FC1021-BA0E-4B51-BCF6-84D1EC259A57}" srcOrd="0" destOrd="0" presId="urn:microsoft.com/office/officeart/2005/8/layout/list1"/>
    <dgm:cxn modelId="{81ECDE41-ABA3-43AC-80E6-EEBB9F0F297B}" srcId="{D2340882-C882-4754-BF16-352C179F695E}" destId="{09E2364E-4F09-4C63-9621-3EF4AB0AA3AF}" srcOrd="2" destOrd="0" parTransId="{EBD021D6-B26F-4959-BA6E-3EB7D0A52437}" sibTransId="{C1004B15-241B-410F-AB00-AA28DA6F69EA}"/>
    <dgm:cxn modelId="{5EB36747-6CCF-4328-9106-1D8BFFDD0CAE}" type="presOf" srcId="{520DD20B-C151-4272-B401-F79811E44BEA}" destId="{6F3EFE94-A8DB-4E9B-8587-62A7F801C828}" srcOrd="1" destOrd="0" presId="urn:microsoft.com/office/officeart/2005/8/layout/list1"/>
    <dgm:cxn modelId="{B4EE62E9-DBCF-4E53-917D-6646706F01E4}" type="presOf" srcId="{09E2364E-4F09-4C63-9621-3EF4AB0AA3AF}" destId="{5C46F887-9E07-4849-9A4A-AEF58019DD52}" srcOrd="0" destOrd="0" presId="urn:microsoft.com/office/officeart/2005/8/layout/list1"/>
    <dgm:cxn modelId="{ACED541B-44D2-4169-A55D-442EFDE123CE}" srcId="{D2340882-C882-4754-BF16-352C179F695E}" destId="{2AEED475-8422-4976-87AB-44D6272366CD}" srcOrd="1" destOrd="0" parTransId="{3703134F-1969-4657-828E-5800B267FBB2}" sibTransId="{544079E2-F5E3-4942-820F-1B263DCD481F}"/>
    <dgm:cxn modelId="{D2564CB6-F61D-4C48-BCA0-0C0DCC9FD140}" type="presOf" srcId="{A4ABCC4E-E7E1-4C79-BFBB-0F479A5F8163}" destId="{23F14D5D-707E-437F-8465-0BF41B60064A}" srcOrd="0" destOrd="0" presId="urn:microsoft.com/office/officeart/2005/8/layout/list1"/>
    <dgm:cxn modelId="{93C815B7-FFAA-4B53-91AA-26A34515091A}" type="presOf" srcId="{03B1EFCA-D8FA-47CF-8A41-9FA29035D389}" destId="{14477E56-D060-42E1-ACCC-FD64B4E35DFE}" srcOrd="1" destOrd="0" presId="urn:microsoft.com/office/officeart/2005/8/layout/list1"/>
    <dgm:cxn modelId="{8ADAF4E1-77CC-4C28-90CB-B720796744EC}" srcId="{94766980-428A-4AE8-855B-43546AFC77D1}" destId="{BF6229F9-2329-4F48-8252-B7BEF0A3C486}" srcOrd="0" destOrd="0" parTransId="{D3F93B01-CADE-4E20-BB4D-50FFC41041DB}" sibTransId="{6D3D398D-685F-4E34-8ABE-266B32DF3ED2}"/>
    <dgm:cxn modelId="{861CDC4D-B305-456F-BF4D-293E3150790B}" srcId="{D2340882-C882-4754-BF16-352C179F695E}" destId="{03B1EFCA-D8FA-47CF-8A41-9FA29035D389}" srcOrd="3" destOrd="0" parTransId="{17D23C97-8CF3-4208-B31F-C1EFA5642CF4}" sibTransId="{7B7584CE-1B0A-4670-B501-6597DCE12FC6}"/>
    <dgm:cxn modelId="{2F62205B-B5B0-406C-A46E-8DA8C601A1E4}" type="presParOf" srcId="{BE72D1BF-7253-40AC-9D1F-D68896DE11F2}" destId="{9175BFF2-ACB6-4EB6-905B-82F5E0367DC6}" srcOrd="0" destOrd="0" presId="urn:microsoft.com/office/officeart/2005/8/layout/list1"/>
    <dgm:cxn modelId="{0A339E17-4415-45B1-95F5-0FFC02079FAC}" type="presParOf" srcId="{9175BFF2-ACB6-4EB6-905B-82F5E0367DC6}" destId="{F4CD49B3-250C-42B6-A223-41B57E3EA6A6}" srcOrd="0" destOrd="0" presId="urn:microsoft.com/office/officeart/2005/8/layout/list1"/>
    <dgm:cxn modelId="{B916F9D8-0C95-4756-82DB-E3301ABE0548}" type="presParOf" srcId="{9175BFF2-ACB6-4EB6-905B-82F5E0367DC6}" destId="{6F3EFE94-A8DB-4E9B-8587-62A7F801C828}" srcOrd="1" destOrd="0" presId="urn:microsoft.com/office/officeart/2005/8/layout/list1"/>
    <dgm:cxn modelId="{D744F257-B0ED-4712-9C2D-CE6E59703963}" type="presParOf" srcId="{BE72D1BF-7253-40AC-9D1F-D68896DE11F2}" destId="{B68E77E9-19BD-46EA-B15A-A6B3FBE650E9}" srcOrd="1" destOrd="0" presId="urn:microsoft.com/office/officeart/2005/8/layout/list1"/>
    <dgm:cxn modelId="{3AD9C2EF-E8CF-415C-9FD5-EEF47E7ADCD2}" type="presParOf" srcId="{BE72D1BF-7253-40AC-9D1F-D68896DE11F2}" destId="{903E4636-45E6-44DA-A21C-EC4C499A8758}" srcOrd="2" destOrd="0" presId="urn:microsoft.com/office/officeart/2005/8/layout/list1"/>
    <dgm:cxn modelId="{0143FD07-8AEA-4A42-BB9A-EBA179A7C777}" type="presParOf" srcId="{BE72D1BF-7253-40AC-9D1F-D68896DE11F2}" destId="{3F3F3E29-A562-42EB-A05E-D86A9AD4374D}" srcOrd="3" destOrd="0" presId="urn:microsoft.com/office/officeart/2005/8/layout/list1"/>
    <dgm:cxn modelId="{A38E183A-3EDA-4F08-BBE9-6DAB70103020}" type="presParOf" srcId="{BE72D1BF-7253-40AC-9D1F-D68896DE11F2}" destId="{98137B24-5F23-4CF1-80F0-E650B3686146}" srcOrd="4" destOrd="0" presId="urn:microsoft.com/office/officeart/2005/8/layout/list1"/>
    <dgm:cxn modelId="{34B694F6-3B77-4F23-8F1E-B9D68818FF97}" type="presParOf" srcId="{98137B24-5F23-4CF1-80F0-E650B3686146}" destId="{B97C2E29-FE6C-45D5-9CDF-D769D1C89039}" srcOrd="0" destOrd="0" presId="urn:microsoft.com/office/officeart/2005/8/layout/list1"/>
    <dgm:cxn modelId="{20DAE994-83FA-46B3-9960-928DD5B4FEFE}" type="presParOf" srcId="{98137B24-5F23-4CF1-80F0-E650B3686146}" destId="{0CB9B2E3-7343-4DEB-A28C-B9133999BCD3}" srcOrd="1" destOrd="0" presId="urn:microsoft.com/office/officeart/2005/8/layout/list1"/>
    <dgm:cxn modelId="{6156240A-DD16-40BC-9647-6040B7E88446}" type="presParOf" srcId="{BE72D1BF-7253-40AC-9D1F-D68896DE11F2}" destId="{FF6E732B-A6EF-4325-BB4E-9A7AA4912014}" srcOrd="5" destOrd="0" presId="urn:microsoft.com/office/officeart/2005/8/layout/list1"/>
    <dgm:cxn modelId="{BD8C2F16-55FA-430E-BC3E-B5C3FD57CF23}" type="presParOf" srcId="{BE72D1BF-7253-40AC-9D1F-D68896DE11F2}" destId="{3CA45FA8-4575-4295-AB63-304EF4D1F087}" srcOrd="6" destOrd="0" presId="urn:microsoft.com/office/officeart/2005/8/layout/list1"/>
    <dgm:cxn modelId="{CBD297F3-32D8-459B-ACF8-2FA476246F57}" type="presParOf" srcId="{BE72D1BF-7253-40AC-9D1F-D68896DE11F2}" destId="{F8B5F330-8515-4E11-AEAD-95431557F903}" srcOrd="7" destOrd="0" presId="urn:microsoft.com/office/officeart/2005/8/layout/list1"/>
    <dgm:cxn modelId="{1884CBC3-E2FD-4133-8E76-10C25981D3D0}" type="presParOf" srcId="{BE72D1BF-7253-40AC-9D1F-D68896DE11F2}" destId="{4777ABCE-D11A-418A-9F49-832154BEEF55}" srcOrd="8" destOrd="0" presId="urn:microsoft.com/office/officeart/2005/8/layout/list1"/>
    <dgm:cxn modelId="{F4F8688D-21F4-445F-928C-33A46EE96B8B}" type="presParOf" srcId="{4777ABCE-D11A-418A-9F49-832154BEEF55}" destId="{5C46F887-9E07-4849-9A4A-AEF58019DD52}" srcOrd="0" destOrd="0" presId="urn:microsoft.com/office/officeart/2005/8/layout/list1"/>
    <dgm:cxn modelId="{B6488A16-5C08-40FF-8A6E-580DCBC4757B}" type="presParOf" srcId="{4777ABCE-D11A-418A-9F49-832154BEEF55}" destId="{FDB27F64-4505-4713-8D74-005A7EE5A260}" srcOrd="1" destOrd="0" presId="urn:microsoft.com/office/officeart/2005/8/layout/list1"/>
    <dgm:cxn modelId="{A76D1640-A86F-4216-8CE0-5AD71C781DFB}" type="presParOf" srcId="{BE72D1BF-7253-40AC-9D1F-D68896DE11F2}" destId="{CD89EA67-12D7-49B4-A203-20D6DA4D7F9D}" srcOrd="9" destOrd="0" presId="urn:microsoft.com/office/officeart/2005/8/layout/list1"/>
    <dgm:cxn modelId="{A2ABA805-3E3D-40B4-9871-07226C1DEBB2}" type="presParOf" srcId="{BE72D1BF-7253-40AC-9D1F-D68896DE11F2}" destId="{163CBBB1-937D-477E-9511-81D4CA7A56B7}" srcOrd="10" destOrd="0" presId="urn:microsoft.com/office/officeart/2005/8/layout/list1"/>
    <dgm:cxn modelId="{14B73512-06DE-44BB-812B-55372AD65676}" type="presParOf" srcId="{BE72D1BF-7253-40AC-9D1F-D68896DE11F2}" destId="{6497A5C4-3D0C-499B-B220-A5D993023427}" srcOrd="11" destOrd="0" presId="urn:microsoft.com/office/officeart/2005/8/layout/list1"/>
    <dgm:cxn modelId="{A00F4E4F-6DA4-4388-9A70-A7EE95904AF4}" type="presParOf" srcId="{BE72D1BF-7253-40AC-9D1F-D68896DE11F2}" destId="{1BC60B9A-EC52-4B49-A14B-064318934C63}" srcOrd="12" destOrd="0" presId="urn:microsoft.com/office/officeart/2005/8/layout/list1"/>
    <dgm:cxn modelId="{895BF3B3-3B24-4121-A73A-F786EB0BF506}" type="presParOf" srcId="{1BC60B9A-EC52-4B49-A14B-064318934C63}" destId="{AA7F6E44-8144-4107-97E9-65A947974B65}" srcOrd="0" destOrd="0" presId="urn:microsoft.com/office/officeart/2005/8/layout/list1"/>
    <dgm:cxn modelId="{760E1A79-8CB0-4C5F-943F-F0C9F23E81E4}" type="presParOf" srcId="{1BC60B9A-EC52-4B49-A14B-064318934C63}" destId="{14477E56-D060-42E1-ACCC-FD64B4E35DFE}" srcOrd="1" destOrd="0" presId="urn:microsoft.com/office/officeart/2005/8/layout/list1"/>
    <dgm:cxn modelId="{8EC38E1F-46CA-4E9D-8356-6E6935075668}" type="presParOf" srcId="{BE72D1BF-7253-40AC-9D1F-D68896DE11F2}" destId="{7D45D428-9F77-46BA-8603-B1FC65E40630}" srcOrd="13" destOrd="0" presId="urn:microsoft.com/office/officeart/2005/8/layout/list1"/>
    <dgm:cxn modelId="{F03C42D7-8B3F-4929-8719-4C226446C568}" type="presParOf" srcId="{BE72D1BF-7253-40AC-9D1F-D68896DE11F2}" destId="{23F14D5D-707E-437F-8465-0BF41B60064A}" srcOrd="14" destOrd="0" presId="urn:microsoft.com/office/officeart/2005/8/layout/list1"/>
    <dgm:cxn modelId="{793DD3EC-CFE3-451B-86AE-D8C3A47692BE}" type="presParOf" srcId="{BE72D1BF-7253-40AC-9D1F-D68896DE11F2}" destId="{5385BA80-A601-4188-957E-DD17D8440296}" srcOrd="15" destOrd="0" presId="urn:microsoft.com/office/officeart/2005/8/layout/list1"/>
    <dgm:cxn modelId="{A1EE4F71-7212-4D70-A30E-84D7BB474989}" type="presParOf" srcId="{BE72D1BF-7253-40AC-9D1F-D68896DE11F2}" destId="{64114F1F-33F3-47F9-B239-2EDCB7757F2F}" srcOrd="16" destOrd="0" presId="urn:microsoft.com/office/officeart/2005/8/layout/list1"/>
    <dgm:cxn modelId="{239809B2-6319-4707-ACE2-E64BD0247EE9}" type="presParOf" srcId="{64114F1F-33F3-47F9-B239-2EDCB7757F2F}" destId="{00FC1021-BA0E-4B51-BCF6-84D1EC259A57}" srcOrd="0" destOrd="0" presId="urn:microsoft.com/office/officeart/2005/8/layout/list1"/>
    <dgm:cxn modelId="{6452ACB9-8DC2-4234-8A28-26E9B4525FA5}" type="presParOf" srcId="{64114F1F-33F3-47F9-B239-2EDCB7757F2F}" destId="{A2334F22-8716-4F48-8331-CE10C4F34A73}" srcOrd="1" destOrd="0" presId="urn:microsoft.com/office/officeart/2005/8/layout/list1"/>
    <dgm:cxn modelId="{BE9F03C4-A7A3-4F4D-8667-061DC29FE866}" type="presParOf" srcId="{BE72D1BF-7253-40AC-9D1F-D68896DE11F2}" destId="{5188AFE8-E604-4CE7-8C85-083E32AFEF63}" srcOrd="17" destOrd="0" presId="urn:microsoft.com/office/officeart/2005/8/layout/list1"/>
    <dgm:cxn modelId="{FFF774DD-5882-4785-99F2-CBFEEA7E7D95}" type="presParOf" srcId="{BE72D1BF-7253-40AC-9D1F-D68896DE11F2}" destId="{ECC2D652-9A51-4277-BB22-F6DB99014A68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2340882-C882-4754-BF16-352C179F695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0DD20B-C151-4272-B401-F79811E44BEA}">
      <dgm:prSet phldrT="[Text]"/>
      <dgm:spPr/>
      <dgm:t>
        <a:bodyPr/>
        <a:lstStyle/>
        <a:p>
          <a:r>
            <a:rPr lang="en-GB" dirty="0" err="1" smtClean="0"/>
            <a:t>Không</a:t>
          </a:r>
          <a:r>
            <a:rPr lang="en-GB" dirty="0" smtClean="0"/>
            <a:t> may là tin </a:t>
          </a:r>
          <a:r>
            <a:rPr lang="en-GB" dirty="0" err="1" smtClean="0"/>
            <a:t>đồn</a:t>
          </a:r>
          <a:r>
            <a:rPr lang="en-GB" dirty="0" smtClean="0"/>
            <a:t> đó có thật.</a:t>
          </a:r>
          <a:endParaRPr lang="en-GB" dirty="0"/>
        </a:p>
      </dgm:t>
    </dgm:pt>
    <dgm:pt modelId="{F5D63EEB-D155-4D7C-B63F-4ABAC4A8FC75}" type="parTrans" cxnId="{97FD5E0D-7E88-423E-BE7B-DD7B070EDD9C}">
      <dgm:prSet/>
      <dgm:spPr/>
      <dgm:t>
        <a:bodyPr/>
        <a:lstStyle/>
        <a:p>
          <a:endParaRPr lang="en-GB"/>
        </a:p>
      </dgm:t>
    </dgm:pt>
    <dgm:pt modelId="{D1C4B8CF-F1A5-4CEC-9169-8956521DCB39}" type="sibTrans" cxnId="{97FD5E0D-7E88-423E-BE7B-DD7B070EDD9C}">
      <dgm:prSet/>
      <dgm:spPr/>
      <dgm:t>
        <a:bodyPr/>
        <a:lstStyle/>
        <a:p>
          <a:endParaRPr lang="en-GB"/>
        </a:p>
      </dgm:t>
    </dgm:pt>
    <dgm:pt modelId="{03B1EFCA-D8FA-47CF-8A41-9FA29035D389}">
      <dgm:prSet phldrT="[Text]"/>
      <dgm:spPr/>
      <dgm:t>
        <a:bodyPr/>
        <a:lstStyle/>
        <a:p>
          <a:r>
            <a:rPr lang="en-GB" dirty="0" smtClean="0"/>
            <a:t>Tí nữa làm </a:t>
          </a:r>
          <a:r>
            <a:rPr lang="en-GB" dirty="0" err="1" smtClean="0"/>
            <a:t>xong</a:t>
          </a:r>
          <a:r>
            <a:rPr lang="en-GB" dirty="0" smtClean="0"/>
            <a:t> em sẽ về với </a:t>
          </a:r>
          <a:r>
            <a:rPr lang="en-GB" dirty="0" err="1" smtClean="0"/>
            <a:t>anh</a:t>
          </a:r>
          <a:r>
            <a:rPr lang="en-GB" dirty="0" smtClean="0"/>
            <a:t> </a:t>
          </a:r>
          <a:r>
            <a:rPr lang="en-GB" dirty="0" err="1" smtClean="0"/>
            <a:t>ngay</a:t>
          </a:r>
          <a:r>
            <a:rPr lang="en-GB" dirty="0" smtClean="0"/>
            <a:t>.</a:t>
          </a:r>
          <a:endParaRPr lang="en-GB" dirty="0"/>
        </a:p>
      </dgm:t>
    </dgm:pt>
    <dgm:pt modelId="{17D23C97-8CF3-4208-B31F-C1EFA5642CF4}" type="parTrans" cxnId="{861CDC4D-B305-456F-BF4D-293E3150790B}">
      <dgm:prSet/>
      <dgm:spPr/>
      <dgm:t>
        <a:bodyPr/>
        <a:lstStyle/>
        <a:p>
          <a:endParaRPr lang="en-GB"/>
        </a:p>
      </dgm:t>
    </dgm:pt>
    <dgm:pt modelId="{7B7584CE-1B0A-4670-B501-6597DCE12FC6}" type="sibTrans" cxnId="{861CDC4D-B305-456F-BF4D-293E3150790B}">
      <dgm:prSet/>
      <dgm:spPr/>
      <dgm:t>
        <a:bodyPr/>
        <a:lstStyle/>
        <a:p>
          <a:endParaRPr lang="en-GB"/>
        </a:p>
      </dgm:t>
    </dgm:pt>
    <dgm:pt modelId="{94766980-428A-4AE8-855B-43546AFC77D1}">
      <dgm:prSet phldrT="[Text]"/>
      <dgm:spPr/>
      <dgm:t>
        <a:bodyPr/>
        <a:lstStyle/>
        <a:p>
          <a:r>
            <a:rPr lang="en-GB" dirty="0" err="1" smtClean="0"/>
            <a:t>Cô</a:t>
          </a:r>
          <a:r>
            <a:rPr lang="en-GB" dirty="0" smtClean="0"/>
            <a:t> ấy học </a:t>
          </a:r>
          <a:r>
            <a:rPr lang="en-GB" dirty="0" err="1" smtClean="0"/>
            <a:t>tiếng</a:t>
          </a:r>
          <a:r>
            <a:rPr lang="en-GB" dirty="0" smtClean="0"/>
            <a:t> Anh.</a:t>
          </a:r>
          <a:endParaRPr lang="en-GB" dirty="0"/>
        </a:p>
      </dgm:t>
    </dgm:pt>
    <dgm:pt modelId="{FBA76227-F150-4D8C-B861-BB96DC4B3A67}" type="parTrans" cxnId="{641866DD-68B3-4698-ADF0-D4F569264F0D}">
      <dgm:prSet/>
      <dgm:spPr/>
      <dgm:t>
        <a:bodyPr/>
        <a:lstStyle/>
        <a:p>
          <a:endParaRPr lang="en-GB"/>
        </a:p>
      </dgm:t>
    </dgm:pt>
    <dgm:pt modelId="{7734C7BF-5087-47B9-8D45-09EFAAD87D0D}" type="sibTrans" cxnId="{641866DD-68B3-4698-ADF0-D4F569264F0D}">
      <dgm:prSet/>
      <dgm:spPr/>
      <dgm:t>
        <a:bodyPr/>
        <a:lstStyle/>
        <a:p>
          <a:endParaRPr lang="en-GB"/>
        </a:p>
      </dgm:t>
    </dgm:pt>
    <dgm:pt modelId="{2AEED475-8422-4976-87AB-44D6272366CD}">
      <dgm:prSet/>
      <dgm:spPr/>
      <dgm:t>
        <a:bodyPr/>
        <a:lstStyle/>
        <a:p>
          <a:r>
            <a:rPr lang="en-GB" dirty="0" smtClean="0"/>
            <a:t>Tôi có thể </a:t>
          </a:r>
          <a:r>
            <a:rPr lang="en-GB" dirty="0" err="1" smtClean="0"/>
            <a:t>bơi</a:t>
          </a:r>
          <a:r>
            <a:rPr lang="en-GB" dirty="0" smtClean="0"/>
            <a:t> qua con </a:t>
          </a:r>
          <a:r>
            <a:rPr lang="en-GB" dirty="0" err="1" smtClean="0"/>
            <a:t>sông</a:t>
          </a:r>
          <a:r>
            <a:rPr lang="en-GB" dirty="0" smtClean="0"/>
            <a:t> đó.</a:t>
          </a:r>
          <a:endParaRPr lang="en-GB" dirty="0"/>
        </a:p>
      </dgm:t>
    </dgm:pt>
    <dgm:pt modelId="{3703134F-1969-4657-828E-5800B267FBB2}" type="parTrans" cxnId="{ACED541B-44D2-4169-A55D-442EFDE123CE}">
      <dgm:prSet/>
      <dgm:spPr/>
      <dgm:t>
        <a:bodyPr/>
        <a:lstStyle/>
        <a:p>
          <a:endParaRPr lang="en-GB"/>
        </a:p>
      </dgm:t>
    </dgm:pt>
    <dgm:pt modelId="{544079E2-F5E3-4942-820F-1B263DCD481F}" type="sibTrans" cxnId="{ACED541B-44D2-4169-A55D-442EFDE123CE}">
      <dgm:prSet/>
      <dgm:spPr/>
      <dgm:t>
        <a:bodyPr/>
        <a:lstStyle/>
        <a:p>
          <a:endParaRPr lang="en-GB"/>
        </a:p>
      </dgm:t>
    </dgm:pt>
    <dgm:pt modelId="{09E2364E-4F09-4C63-9621-3EF4AB0AA3AF}">
      <dgm:prSet/>
      <dgm:spPr/>
      <dgm:t>
        <a:bodyPr/>
        <a:lstStyle/>
        <a:p>
          <a:r>
            <a:rPr lang="en-GB" dirty="0" smtClean="0"/>
            <a:t>Anh nó </a:t>
          </a:r>
          <a:r>
            <a:rPr lang="en-GB" dirty="0" err="1" smtClean="0"/>
            <a:t>kiên</a:t>
          </a:r>
          <a:r>
            <a:rPr lang="en-GB" dirty="0" smtClean="0"/>
            <a:t> </a:t>
          </a:r>
          <a:r>
            <a:rPr lang="en-GB" dirty="0" err="1" smtClean="0"/>
            <a:t>nhẫn</a:t>
          </a:r>
          <a:r>
            <a:rPr lang="en-GB" dirty="0" smtClean="0"/>
            <a:t> </a:t>
          </a:r>
          <a:r>
            <a:rPr lang="en-GB" dirty="0" err="1" smtClean="0"/>
            <a:t>hơn</a:t>
          </a:r>
          <a:r>
            <a:rPr lang="en-GB" dirty="0" smtClean="0"/>
            <a:t> nó.</a:t>
          </a:r>
          <a:endParaRPr lang="en-GB" dirty="0"/>
        </a:p>
      </dgm:t>
    </dgm:pt>
    <dgm:pt modelId="{EBD021D6-B26F-4959-BA6E-3EB7D0A52437}" type="parTrans" cxnId="{81ECDE41-ABA3-43AC-80E6-EEBB9F0F297B}">
      <dgm:prSet/>
      <dgm:spPr/>
      <dgm:t>
        <a:bodyPr/>
        <a:lstStyle/>
        <a:p>
          <a:endParaRPr lang="en-GB"/>
        </a:p>
      </dgm:t>
    </dgm:pt>
    <dgm:pt modelId="{C1004B15-241B-410F-AB00-AA28DA6F69EA}" type="sibTrans" cxnId="{81ECDE41-ABA3-43AC-80E6-EEBB9F0F297B}">
      <dgm:prSet/>
      <dgm:spPr/>
      <dgm:t>
        <a:bodyPr/>
        <a:lstStyle/>
        <a:p>
          <a:endParaRPr lang="en-GB"/>
        </a:p>
      </dgm:t>
    </dgm:pt>
    <dgm:pt modelId="{E2088596-4E6F-4913-BB2D-EA98019530B5}">
      <dgm:prSet/>
      <dgm:spPr/>
      <dgm:t>
        <a:bodyPr/>
        <a:lstStyle/>
        <a:p>
          <a:r>
            <a:rPr lang="en-GB" b="0" i="0" dirty="0" smtClean="0"/>
            <a:t>Unfortunately, that </a:t>
          </a:r>
          <a:r>
            <a:rPr lang="en-GB" b="0" i="0" dirty="0" err="1" smtClean="0"/>
            <a:t>rumor</a:t>
          </a:r>
          <a:r>
            <a:rPr lang="en-GB" b="0" i="0" dirty="0" smtClean="0"/>
            <a:t> is true.</a:t>
          </a:r>
          <a:endParaRPr lang="en-GB" dirty="0"/>
        </a:p>
      </dgm:t>
    </dgm:pt>
    <dgm:pt modelId="{3855CD95-2D26-4968-8F6E-EFB8E952A649}" type="parTrans" cxnId="{66B61614-8907-479F-BB3B-4D824F3D5FE1}">
      <dgm:prSet/>
      <dgm:spPr/>
    </dgm:pt>
    <dgm:pt modelId="{6C1393D4-DE80-4D7E-BD1C-4B7593AE15D1}" type="sibTrans" cxnId="{66B61614-8907-479F-BB3B-4D824F3D5FE1}">
      <dgm:prSet/>
      <dgm:spPr/>
    </dgm:pt>
    <dgm:pt modelId="{4A161902-4194-4234-A1EA-7DC404FCC07E}">
      <dgm:prSet/>
      <dgm:spPr/>
      <dgm:t>
        <a:bodyPr/>
        <a:lstStyle/>
        <a:p>
          <a:r>
            <a:rPr lang="en-GB" b="0" i="0" dirty="0" smtClean="0"/>
            <a:t>I can swim across the river.</a:t>
          </a:r>
          <a:endParaRPr lang="en-GB" dirty="0"/>
        </a:p>
      </dgm:t>
    </dgm:pt>
    <dgm:pt modelId="{5E2EF586-399D-4780-A972-69AD73B71905}" type="parTrans" cxnId="{10CB7A62-3237-44BB-9540-64D0D12C7A67}">
      <dgm:prSet/>
      <dgm:spPr/>
    </dgm:pt>
    <dgm:pt modelId="{3C46E216-4EC4-457A-85D7-3F30E4E6FE5D}" type="sibTrans" cxnId="{10CB7A62-3237-44BB-9540-64D0D12C7A67}">
      <dgm:prSet/>
      <dgm:spPr/>
    </dgm:pt>
    <dgm:pt modelId="{9242D480-F339-49E5-90CD-2D242B0A40D2}">
      <dgm:prSet/>
      <dgm:spPr/>
      <dgm:t>
        <a:bodyPr/>
        <a:lstStyle/>
        <a:p>
          <a:r>
            <a:rPr lang="en-GB" b="0" i="0" dirty="0" smtClean="0"/>
            <a:t>His brother is more patient than he is.</a:t>
          </a:r>
          <a:endParaRPr lang="en-GB" dirty="0"/>
        </a:p>
      </dgm:t>
    </dgm:pt>
    <dgm:pt modelId="{C1ECE052-4651-405E-8182-09C728182829}" type="parTrans" cxnId="{2BCD413C-E3BE-4BC7-8335-B0F9748C7786}">
      <dgm:prSet/>
      <dgm:spPr/>
    </dgm:pt>
    <dgm:pt modelId="{28702FB6-A1B6-465D-B4C2-66F3504F7253}" type="sibTrans" cxnId="{2BCD413C-E3BE-4BC7-8335-B0F9748C7786}">
      <dgm:prSet/>
      <dgm:spPr/>
    </dgm:pt>
    <dgm:pt modelId="{CEE754F2-9BFE-4E0C-99B9-A328820E4BF6}">
      <dgm:prSet/>
      <dgm:spPr/>
      <dgm:t>
        <a:bodyPr/>
        <a:lstStyle/>
        <a:p>
          <a:r>
            <a:rPr lang="en-GB" b="0" i="0" dirty="0" smtClean="0"/>
            <a:t>I'll be with you as soon as I finish this job.</a:t>
          </a:r>
          <a:endParaRPr lang="en-GB" dirty="0"/>
        </a:p>
      </dgm:t>
    </dgm:pt>
    <dgm:pt modelId="{9E6810E4-EF6B-46EB-B3EA-7796050F73FF}" type="parTrans" cxnId="{D90608D5-9BB1-44BD-9AA2-4C138ACBDD6A}">
      <dgm:prSet/>
      <dgm:spPr/>
    </dgm:pt>
    <dgm:pt modelId="{73781421-FD3E-4F75-9A26-30FAD39AA9E1}" type="sibTrans" cxnId="{D90608D5-9BB1-44BD-9AA2-4C138ACBDD6A}">
      <dgm:prSet/>
      <dgm:spPr/>
    </dgm:pt>
    <dgm:pt modelId="{2186B575-D8F2-456D-8561-61345CE689C0}">
      <dgm:prSet/>
      <dgm:spPr/>
      <dgm:t>
        <a:bodyPr/>
        <a:lstStyle/>
        <a:p>
          <a:r>
            <a:rPr lang="en-GB" b="0" i="0" dirty="0" smtClean="0"/>
            <a:t>She studies English.</a:t>
          </a:r>
          <a:endParaRPr lang="en-GB" dirty="0"/>
        </a:p>
      </dgm:t>
    </dgm:pt>
    <dgm:pt modelId="{ECA9E782-7BBF-4963-ADE8-C5B64A87D443}" type="parTrans" cxnId="{B0922B64-5EA5-4960-8922-E15CED35E2CE}">
      <dgm:prSet/>
      <dgm:spPr/>
    </dgm:pt>
    <dgm:pt modelId="{12EECAFA-CE45-4BF0-87B9-20D8EA18BECD}" type="sibTrans" cxnId="{B0922B64-5EA5-4960-8922-E15CED35E2CE}">
      <dgm:prSet/>
      <dgm:spPr/>
    </dgm:pt>
    <dgm:pt modelId="{BE72D1BF-7253-40AC-9D1F-D68896DE11F2}" type="pres">
      <dgm:prSet presAssocID="{D2340882-C882-4754-BF16-352C179F69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175BFF2-ACB6-4EB6-905B-82F5E0367DC6}" type="pres">
      <dgm:prSet presAssocID="{520DD20B-C151-4272-B401-F79811E44BEA}" presName="parentLin" presStyleCnt="0"/>
      <dgm:spPr/>
    </dgm:pt>
    <dgm:pt modelId="{F4CD49B3-250C-42B6-A223-41B57E3EA6A6}" type="pres">
      <dgm:prSet presAssocID="{520DD20B-C151-4272-B401-F79811E44BEA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6F3EFE94-A8DB-4E9B-8587-62A7F801C828}" type="pres">
      <dgm:prSet presAssocID="{520DD20B-C151-4272-B401-F79811E44BE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8E77E9-19BD-46EA-B15A-A6B3FBE650E9}" type="pres">
      <dgm:prSet presAssocID="{520DD20B-C151-4272-B401-F79811E44BEA}" presName="negativeSpace" presStyleCnt="0"/>
      <dgm:spPr/>
    </dgm:pt>
    <dgm:pt modelId="{903E4636-45E6-44DA-A21C-EC4C499A8758}" type="pres">
      <dgm:prSet presAssocID="{520DD20B-C151-4272-B401-F79811E44BEA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3F3E29-A562-42EB-A05E-D86A9AD4374D}" type="pres">
      <dgm:prSet presAssocID="{D1C4B8CF-F1A5-4CEC-9169-8956521DCB39}" presName="spaceBetweenRectangles" presStyleCnt="0"/>
      <dgm:spPr/>
    </dgm:pt>
    <dgm:pt modelId="{98137B24-5F23-4CF1-80F0-E650B3686146}" type="pres">
      <dgm:prSet presAssocID="{2AEED475-8422-4976-87AB-44D6272366CD}" presName="parentLin" presStyleCnt="0"/>
      <dgm:spPr/>
    </dgm:pt>
    <dgm:pt modelId="{B97C2E29-FE6C-45D5-9CDF-D769D1C89039}" type="pres">
      <dgm:prSet presAssocID="{2AEED475-8422-4976-87AB-44D6272366CD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0CB9B2E3-7343-4DEB-A28C-B9133999BCD3}" type="pres">
      <dgm:prSet presAssocID="{2AEED475-8422-4976-87AB-44D6272366C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6E732B-A6EF-4325-BB4E-9A7AA4912014}" type="pres">
      <dgm:prSet presAssocID="{2AEED475-8422-4976-87AB-44D6272366CD}" presName="negativeSpace" presStyleCnt="0"/>
      <dgm:spPr/>
    </dgm:pt>
    <dgm:pt modelId="{3CA45FA8-4575-4295-AB63-304EF4D1F087}" type="pres">
      <dgm:prSet presAssocID="{2AEED475-8422-4976-87AB-44D6272366CD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B5F330-8515-4E11-AEAD-95431557F903}" type="pres">
      <dgm:prSet presAssocID="{544079E2-F5E3-4942-820F-1B263DCD481F}" presName="spaceBetweenRectangles" presStyleCnt="0"/>
      <dgm:spPr/>
    </dgm:pt>
    <dgm:pt modelId="{4777ABCE-D11A-418A-9F49-832154BEEF55}" type="pres">
      <dgm:prSet presAssocID="{09E2364E-4F09-4C63-9621-3EF4AB0AA3AF}" presName="parentLin" presStyleCnt="0"/>
      <dgm:spPr/>
    </dgm:pt>
    <dgm:pt modelId="{5C46F887-9E07-4849-9A4A-AEF58019DD52}" type="pres">
      <dgm:prSet presAssocID="{09E2364E-4F09-4C63-9621-3EF4AB0AA3AF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FDB27F64-4505-4713-8D74-005A7EE5A260}" type="pres">
      <dgm:prSet presAssocID="{09E2364E-4F09-4C63-9621-3EF4AB0AA3A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89EA67-12D7-49B4-A203-20D6DA4D7F9D}" type="pres">
      <dgm:prSet presAssocID="{09E2364E-4F09-4C63-9621-3EF4AB0AA3AF}" presName="negativeSpace" presStyleCnt="0"/>
      <dgm:spPr/>
    </dgm:pt>
    <dgm:pt modelId="{163CBBB1-937D-477E-9511-81D4CA7A56B7}" type="pres">
      <dgm:prSet presAssocID="{09E2364E-4F09-4C63-9621-3EF4AB0AA3AF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97A5C4-3D0C-499B-B220-A5D993023427}" type="pres">
      <dgm:prSet presAssocID="{C1004B15-241B-410F-AB00-AA28DA6F69EA}" presName="spaceBetweenRectangles" presStyleCnt="0"/>
      <dgm:spPr/>
    </dgm:pt>
    <dgm:pt modelId="{1BC60B9A-EC52-4B49-A14B-064318934C63}" type="pres">
      <dgm:prSet presAssocID="{03B1EFCA-D8FA-47CF-8A41-9FA29035D389}" presName="parentLin" presStyleCnt="0"/>
      <dgm:spPr/>
    </dgm:pt>
    <dgm:pt modelId="{AA7F6E44-8144-4107-97E9-65A947974B65}" type="pres">
      <dgm:prSet presAssocID="{03B1EFCA-D8FA-47CF-8A41-9FA29035D389}" presName="parentLeftMargin" presStyleLbl="node1" presStyleIdx="2" presStyleCnt="5"/>
      <dgm:spPr/>
      <dgm:t>
        <a:bodyPr/>
        <a:lstStyle/>
        <a:p>
          <a:endParaRPr lang="en-GB"/>
        </a:p>
      </dgm:t>
    </dgm:pt>
    <dgm:pt modelId="{14477E56-D060-42E1-ACCC-FD64B4E35DFE}" type="pres">
      <dgm:prSet presAssocID="{03B1EFCA-D8FA-47CF-8A41-9FA29035D38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45D428-9F77-46BA-8603-B1FC65E40630}" type="pres">
      <dgm:prSet presAssocID="{03B1EFCA-D8FA-47CF-8A41-9FA29035D389}" presName="negativeSpace" presStyleCnt="0"/>
      <dgm:spPr/>
    </dgm:pt>
    <dgm:pt modelId="{23F14D5D-707E-437F-8465-0BF41B60064A}" type="pres">
      <dgm:prSet presAssocID="{03B1EFCA-D8FA-47CF-8A41-9FA29035D38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85BA80-A601-4188-957E-DD17D8440296}" type="pres">
      <dgm:prSet presAssocID="{7B7584CE-1B0A-4670-B501-6597DCE12FC6}" presName="spaceBetweenRectangles" presStyleCnt="0"/>
      <dgm:spPr/>
    </dgm:pt>
    <dgm:pt modelId="{64114F1F-33F3-47F9-B239-2EDCB7757F2F}" type="pres">
      <dgm:prSet presAssocID="{94766980-428A-4AE8-855B-43546AFC77D1}" presName="parentLin" presStyleCnt="0"/>
      <dgm:spPr/>
    </dgm:pt>
    <dgm:pt modelId="{00FC1021-BA0E-4B51-BCF6-84D1EC259A57}" type="pres">
      <dgm:prSet presAssocID="{94766980-428A-4AE8-855B-43546AFC77D1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A2334F22-8716-4F48-8331-CE10C4F34A73}" type="pres">
      <dgm:prSet presAssocID="{94766980-428A-4AE8-855B-43546AFC77D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88AFE8-E604-4CE7-8C85-083E32AFEF63}" type="pres">
      <dgm:prSet presAssocID="{94766980-428A-4AE8-855B-43546AFC77D1}" presName="negativeSpace" presStyleCnt="0"/>
      <dgm:spPr/>
    </dgm:pt>
    <dgm:pt modelId="{ECC2D652-9A51-4277-BB22-F6DB99014A68}" type="pres">
      <dgm:prSet presAssocID="{94766980-428A-4AE8-855B-43546AFC77D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9AAC027-AAA6-429A-B3A7-D6CB72C25B76}" type="presOf" srcId="{2AEED475-8422-4976-87AB-44D6272366CD}" destId="{B97C2E29-FE6C-45D5-9CDF-D769D1C89039}" srcOrd="0" destOrd="0" presId="urn:microsoft.com/office/officeart/2005/8/layout/list1"/>
    <dgm:cxn modelId="{2BCD413C-E3BE-4BC7-8335-B0F9748C7786}" srcId="{09E2364E-4F09-4C63-9621-3EF4AB0AA3AF}" destId="{9242D480-F339-49E5-90CD-2D242B0A40D2}" srcOrd="0" destOrd="0" parTransId="{C1ECE052-4651-405E-8182-09C728182829}" sibTransId="{28702FB6-A1B6-465D-B4C2-66F3504F7253}"/>
    <dgm:cxn modelId="{527666A1-BAE6-417D-AE72-E9CE1835BBFA}" type="presOf" srcId="{2186B575-D8F2-456D-8561-61345CE689C0}" destId="{ECC2D652-9A51-4277-BB22-F6DB99014A68}" srcOrd="0" destOrd="0" presId="urn:microsoft.com/office/officeart/2005/8/layout/list1"/>
    <dgm:cxn modelId="{88C66991-140C-4EA7-BD61-398370E74F8F}" type="presOf" srcId="{03B1EFCA-D8FA-47CF-8A41-9FA29035D389}" destId="{AA7F6E44-8144-4107-97E9-65A947974B65}" srcOrd="0" destOrd="0" presId="urn:microsoft.com/office/officeart/2005/8/layout/list1"/>
    <dgm:cxn modelId="{97FD5E0D-7E88-423E-BE7B-DD7B070EDD9C}" srcId="{D2340882-C882-4754-BF16-352C179F695E}" destId="{520DD20B-C151-4272-B401-F79811E44BEA}" srcOrd="0" destOrd="0" parTransId="{F5D63EEB-D155-4D7C-B63F-4ABAC4A8FC75}" sibTransId="{D1C4B8CF-F1A5-4CEC-9169-8956521DCB39}"/>
    <dgm:cxn modelId="{A1A71FCF-B381-4E36-BC23-70D198A1DAAD}" type="presOf" srcId="{09E2364E-4F09-4C63-9621-3EF4AB0AA3AF}" destId="{5C46F887-9E07-4849-9A4A-AEF58019DD52}" srcOrd="0" destOrd="0" presId="urn:microsoft.com/office/officeart/2005/8/layout/list1"/>
    <dgm:cxn modelId="{F7774D3E-5258-4D82-8751-2A503A1950D2}" type="presOf" srcId="{9242D480-F339-49E5-90CD-2D242B0A40D2}" destId="{163CBBB1-937D-477E-9511-81D4CA7A56B7}" srcOrd="0" destOrd="0" presId="urn:microsoft.com/office/officeart/2005/8/layout/list1"/>
    <dgm:cxn modelId="{02FE5832-B3E0-45B6-9156-C00D87955430}" type="presOf" srcId="{520DD20B-C151-4272-B401-F79811E44BEA}" destId="{6F3EFE94-A8DB-4E9B-8587-62A7F801C828}" srcOrd="1" destOrd="0" presId="urn:microsoft.com/office/officeart/2005/8/layout/list1"/>
    <dgm:cxn modelId="{D90608D5-9BB1-44BD-9AA2-4C138ACBDD6A}" srcId="{03B1EFCA-D8FA-47CF-8A41-9FA29035D389}" destId="{CEE754F2-9BFE-4E0C-99B9-A328820E4BF6}" srcOrd="0" destOrd="0" parTransId="{9E6810E4-EF6B-46EB-B3EA-7796050F73FF}" sibTransId="{73781421-FD3E-4F75-9A26-30FAD39AA9E1}"/>
    <dgm:cxn modelId="{B0922B64-5EA5-4960-8922-E15CED35E2CE}" srcId="{94766980-428A-4AE8-855B-43546AFC77D1}" destId="{2186B575-D8F2-456D-8561-61345CE689C0}" srcOrd="0" destOrd="0" parTransId="{ECA9E782-7BBF-4963-ADE8-C5B64A87D443}" sibTransId="{12EECAFA-CE45-4BF0-87B9-20D8EA18BECD}"/>
    <dgm:cxn modelId="{2BED10B7-6149-432D-BA48-CD001F407600}" type="presOf" srcId="{D2340882-C882-4754-BF16-352C179F695E}" destId="{BE72D1BF-7253-40AC-9D1F-D68896DE11F2}" srcOrd="0" destOrd="0" presId="urn:microsoft.com/office/officeart/2005/8/layout/list1"/>
    <dgm:cxn modelId="{7F3741D3-F7FB-4BE6-8CCC-665AB51B19E6}" type="presOf" srcId="{520DD20B-C151-4272-B401-F79811E44BEA}" destId="{F4CD49B3-250C-42B6-A223-41B57E3EA6A6}" srcOrd="0" destOrd="0" presId="urn:microsoft.com/office/officeart/2005/8/layout/list1"/>
    <dgm:cxn modelId="{F60FCFB3-3904-42FF-A6B1-77AA59763501}" type="presOf" srcId="{4A161902-4194-4234-A1EA-7DC404FCC07E}" destId="{3CA45FA8-4575-4295-AB63-304EF4D1F087}" srcOrd="0" destOrd="0" presId="urn:microsoft.com/office/officeart/2005/8/layout/list1"/>
    <dgm:cxn modelId="{A8D4B95A-B378-48AA-866D-8CA717E130FC}" type="presOf" srcId="{03B1EFCA-D8FA-47CF-8A41-9FA29035D389}" destId="{14477E56-D060-42E1-ACCC-FD64B4E35DFE}" srcOrd="1" destOrd="0" presId="urn:microsoft.com/office/officeart/2005/8/layout/list1"/>
    <dgm:cxn modelId="{641866DD-68B3-4698-ADF0-D4F569264F0D}" srcId="{D2340882-C882-4754-BF16-352C179F695E}" destId="{94766980-428A-4AE8-855B-43546AFC77D1}" srcOrd="4" destOrd="0" parTransId="{FBA76227-F150-4D8C-B861-BB96DC4B3A67}" sibTransId="{7734C7BF-5087-47B9-8D45-09EFAAD87D0D}"/>
    <dgm:cxn modelId="{C95BF1BA-3FE8-460B-A850-B0833618D785}" type="presOf" srcId="{E2088596-4E6F-4913-BB2D-EA98019530B5}" destId="{903E4636-45E6-44DA-A21C-EC4C499A8758}" srcOrd="0" destOrd="0" presId="urn:microsoft.com/office/officeart/2005/8/layout/list1"/>
    <dgm:cxn modelId="{66B61614-8907-479F-BB3B-4D824F3D5FE1}" srcId="{520DD20B-C151-4272-B401-F79811E44BEA}" destId="{E2088596-4E6F-4913-BB2D-EA98019530B5}" srcOrd="0" destOrd="0" parTransId="{3855CD95-2D26-4968-8F6E-EFB8E952A649}" sibTransId="{6C1393D4-DE80-4D7E-BD1C-4B7593AE15D1}"/>
    <dgm:cxn modelId="{32594DF4-55D6-4B32-8F27-884149F7B9F3}" type="presOf" srcId="{CEE754F2-9BFE-4E0C-99B9-A328820E4BF6}" destId="{23F14D5D-707E-437F-8465-0BF41B60064A}" srcOrd="0" destOrd="0" presId="urn:microsoft.com/office/officeart/2005/8/layout/list1"/>
    <dgm:cxn modelId="{81ECDE41-ABA3-43AC-80E6-EEBB9F0F297B}" srcId="{D2340882-C882-4754-BF16-352C179F695E}" destId="{09E2364E-4F09-4C63-9621-3EF4AB0AA3AF}" srcOrd="2" destOrd="0" parTransId="{EBD021D6-B26F-4959-BA6E-3EB7D0A52437}" sibTransId="{C1004B15-241B-410F-AB00-AA28DA6F69EA}"/>
    <dgm:cxn modelId="{44E1C0F1-760B-43DA-8BEA-E125C7A7F3AB}" type="presOf" srcId="{2AEED475-8422-4976-87AB-44D6272366CD}" destId="{0CB9B2E3-7343-4DEB-A28C-B9133999BCD3}" srcOrd="1" destOrd="0" presId="urn:microsoft.com/office/officeart/2005/8/layout/list1"/>
    <dgm:cxn modelId="{ACED541B-44D2-4169-A55D-442EFDE123CE}" srcId="{D2340882-C882-4754-BF16-352C179F695E}" destId="{2AEED475-8422-4976-87AB-44D6272366CD}" srcOrd="1" destOrd="0" parTransId="{3703134F-1969-4657-828E-5800B267FBB2}" sibTransId="{544079E2-F5E3-4942-820F-1B263DCD481F}"/>
    <dgm:cxn modelId="{C1BF73F2-42A0-4843-A0B5-9952FE65AF9D}" type="presOf" srcId="{94766980-428A-4AE8-855B-43546AFC77D1}" destId="{00FC1021-BA0E-4B51-BCF6-84D1EC259A57}" srcOrd="0" destOrd="0" presId="urn:microsoft.com/office/officeart/2005/8/layout/list1"/>
    <dgm:cxn modelId="{6104A37D-523B-4EC0-888F-92AC3A77DAEC}" type="presOf" srcId="{94766980-428A-4AE8-855B-43546AFC77D1}" destId="{A2334F22-8716-4F48-8331-CE10C4F34A73}" srcOrd="1" destOrd="0" presId="urn:microsoft.com/office/officeart/2005/8/layout/list1"/>
    <dgm:cxn modelId="{10CB7A62-3237-44BB-9540-64D0D12C7A67}" srcId="{2AEED475-8422-4976-87AB-44D6272366CD}" destId="{4A161902-4194-4234-A1EA-7DC404FCC07E}" srcOrd="0" destOrd="0" parTransId="{5E2EF586-399D-4780-A972-69AD73B71905}" sibTransId="{3C46E216-4EC4-457A-85D7-3F30E4E6FE5D}"/>
    <dgm:cxn modelId="{861CDC4D-B305-456F-BF4D-293E3150790B}" srcId="{D2340882-C882-4754-BF16-352C179F695E}" destId="{03B1EFCA-D8FA-47CF-8A41-9FA29035D389}" srcOrd="3" destOrd="0" parTransId="{17D23C97-8CF3-4208-B31F-C1EFA5642CF4}" sibTransId="{7B7584CE-1B0A-4670-B501-6597DCE12FC6}"/>
    <dgm:cxn modelId="{0603A781-9DC8-433E-8451-2DDBF60391AF}" type="presOf" srcId="{09E2364E-4F09-4C63-9621-3EF4AB0AA3AF}" destId="{FDB27F64-4505-4713-8D74-005A7EE5A260}" srcOrd="1" destOrd="0" presId="urn:microsoft.com/office/officeart/2005/8/layout/list1"/>
    <dgm:cxn modelId="{DA4D5CA7-A09C-4434-BA5F-734C8E52FD81}" type="presParOf" srcId="{BE72D1BF-7253-40AC-9D1F-D68896DE11F2}" destId="{9175BFF2-ACB6-4EB6-905B-82F5E0367DC6}" srcOrd="0" destOrd="0" presId="urn:microsoft.com/office/officeart/2005/8/layout/list1"/>
    <dgm:cxn modelId="{71A24586-023A-42AC-98E3-7EB1DCFDA91D}" type="presParOf" srcId="{9175BFF2-ACB6-4EB6-905B-82F5E0367DC6}" destId="{F4CD49B3-250C-42B6-A223-41B57E3EA6A6}" srcOrd="0" destOrd="0" presId="urn:microsoft.com/office/officeart/2005/8/layout/list1"/>
    <dgm:cxn modelId="{7DB6DA07-BFDB-47AB-BA6F-ADE98A805457}" type="presParOf" srcId="{9175BFF2-ACB6-4EB6-905B-82F5E0367DC6}" destId="{6F3EFE94-A8DB-4E9B-8587-62A7F801C828}" srcOrd="1" destOrd="0" presId="urn:microsoft.com/office/officeart/2005/8/layout/list1"/>
    <dgm:cxn modelId="{CA30287B-524F-490B-BD16-1587EDFB5D39}" type="presParOf" srcId="{BE72D1BF-7253-40AC-9D1F-D68896DE11F2}" destId="{B68E77E9-19BD-46EA-B15A-A6B3FBE650E9}" srcOrd="1" destOrd="0" presId="urn:microsoft.com/office/officeart/2005/8/layout/list1"/>
    <dgm:cxn modelId="{D9600069-392B-4478-80C8-D80612F36E49}" type="presParOf" srcId="{BE72D1BF-7253-40AC-9D1F-D68896DE11F2}" destId="{903E4636-45E6-44DA-A21C-EC4C499A8758}" srcOrd="2" destOrd="0" presId="urn:microsoft.com/office/officeart/2005/8/layout/list1"/>
    <dgm:cxn modelId="{9F931140-9F1A-4104-982F-000B47006827}" type="presParOf" srcId="{BE72D1BF-7253-40AC-9D1F-D68896DE11F2}" destId="{3F3F3E29-A562-42EB-A05E-D86A9AD4374D}" srcOrd="3" destOrd="0" presId="urn:microsoft.com/office/officeart/2005/8/layout/list1"/>
    <dgm:cxn modelId="{5F393710-4C3F-4885-BD94-81A10348E3B5}" type="presParOf" srcId="{BE72D1BF-7253-40AC-9D1F-D68896DE11F2}" destId="{98137B24-5F23-4CF1-80F0-E650B3686146}" srcOrd="4" destOrd="0" presId="urn:microsoft.com/office/officeart/2005/8/layout/list1"/>
    <dgm:cxn modelId="{299DD9F3-4AFA-4067-BA76-DB6B141624E0}" type="presParOf" srcId="{98137B24-5F23-4CF1-80F0-E650B3686146}" destId="{B97C2E29-FE6C-45D5-9CDF-D769D1C89039}" srcOrd="0" destOrd="0" presId="urn:microsoft.com/office/officeart/2005/8/layout/list1"/>
    <dgm:cxn modelId="{1CDF09D4-EF32-42FC-A9ED-AB397A5903E7}" type="presParOf" srcId="{98137B24-5F23-4CF1-80F0-E650B3686146}" destId="{0CB9B2E3-7343-4DEB-A28C-B9133999BCD3}" srcOrd="1" destOrd="0" presId="urn:microsoft.com/office/officeart/2005/8/layout/list1"/>
    <dgm:cxn modelId="{ECA369A9-83AA-4433-B55E-F904D9DEF34B}" type="presParOf" srcId="{BE72D1BF-7253-40AC-9D1F-D68896DE11F2}" destId="{FF6E732B-A6EF-4325-BB4E-9A7AA4912014}" srcOrd="5" destOrd="0" presId="urn:microsoft.com/office/officeart/2005/8/layout/list1"/>
    <dgm:cxn modelId="{F5ACA386-7D25-47EF-8871-CCDA0B2125F9}" type="presParOf" srcId="{BE72D1BF-7253-40AC-9D1F-D68896DE11F2}" destId="{3CA45FA8-4575-4295-AB63-304EF4D1F087}" srcOrd="6" destOrd="0" presId="urn:microsoft.com/office/officeart/2005/8/layout/list1"/>
    <dgm:cxn modelId="{9C3FCCA6-A827-41BC-B7B0-92EEDEAB7AF9}" type="presParOf" srcId="{BE72D1BF-7253-40AC-9D1F-D68896DE11F2}" destId="{F8B5F330-8515-4E11-AEAD-95431557F903}" srcOrd="7" destOrd="0" presId="urn:microsoft.com/office/officeart/2005/8/layout/list1"/>
    <dgm:cxn modelId="{89FDFE12-6AFA-44C5-9FEA-7612A495FE48}" type="presParOf" srcId="{BE72D1BF-7253-40AC-9D1F-D68896DE11F2}" destId="{4777ABCE-D11A-418A-9F49-832154BEEF55}" srcOrd="8" destOrd="0" presId="urn:microsoft.com/office/officeart/2005/8/layout/list1"/>
    <dgm:cxn modelId="{B61BA9E8-4DA0-48AE-AE3C-5551C7F1104D}" type="presParOf" srcId="{4777ABCE-D11A-418A-9F49-832154BEEF55}" destId="{5C46F887-9E07-4849-9A4A-AEF58019DD52}" srcOrd="0" destOrd="0" presId="urn:microsoft.com/office/officeart/2005/8/layout/list1"/>
    <dgm:cxn modelId="{9CE0F861-2CC5-40AF-AE99-D3E90DE87E32}" type="presParOf" srcId="{4777ABCE-D11A-418A-9F49-832154BEEF55}" destId="{FDB27F64-4505-4713-8D74-005A7EE5A260}" srcOrd="1" destOrd="0" presId="urn:microsoft.com/office/officeart/2005/8/layout/list1"/>
    <dgm:cxn modelId="{AFC412B7-13E3-4B83-AC1F-D0558DE6DF36}" type="presParOf" srcId="{BE72D1BF-7253-40AC-9D1F-D68896DE11F2}" destId="{CD89EA67-12D7-49B4-A203-20D6DA4D7F9D}" srcOrd="9" destOrd="0" presId="urn:microsoft.com/office/officeart/2005/8/layout/list1"/>
    <dgm:cxn modelId="{803E5CB9-E679-4E55-A673-8FF637D45191}" type="presParOf" srcId="{BE72D1BF-7253-40AC-9D1F-D68896DE11F2}" destId="{163CBBB1-937D-477E-9511-81D4CA7A56B7}" srcOrd="10" destOrd="0" presId="urn:microsoft.com/office/officeart/2005/8/layout/list1"/>
    <dgm:cxn modelId="{EEB9909B-3AB1-42DC-9759-33C4A63D269B}" type="presParOf" srcId="{BE72D1BF-7253-40AC-9D1F-D68896DE11F2}" destId="{6497A5C4-3D0C-499B-B220-A5D993023427}" srcOrd="11" destOrd="0" presId="urn:microsoft.com/office/officeart/2005/8/layout/list1"/>
    <dgm:cxn modelId="{721410D3-CDD4-4E73-9C4C-2F3A7D5AD43A}" type="presParOf" srcId="{BE72D1BF-7253-40AC-9D1F-D68896DE11F2}" destId="{1BC60B9A-EC52-4B49-A14B-064318934C63}" srcOrd="12" destOrd="0" presId="urn:microsoft.com/office/officeart/2005/8/layout/list1"/>
    <dgm:cxn modelId="{1F82FBA1-AA1B-47DE-BDA6-B89900350DD7}" type="presParOf" srcId="{1BC60B9A-EC52-4B49-A14B-064318934C63}" destId="{AA7F6E44-8144-4107-97E9-65A947974B65}" srcOrd="0" destOrd="0" presId="urn:microsoft.com/office/officeart/2005/8/layout/list1"/>
    <dgm:cxn modelId="{B2CE9EEE-A773-4041-A63C-3A2C5DF8E55E}" type="presParOf" srcId="{1BC60B9A-EC52-4B49-A14B-064318934C63}" destId="{14477E56-D060-42E1-ACCC-FD64B4E35DFE}" srcOrd="1" destOrd="0" presId="urn:microsoft.com/office/officeart/2005/8/layout/list1"/>
    <dgm:cxn modelId="{E2CD5821-AC0F-4ED4-90AB-F66A3D535B1B}" type="presParOf" srcId="{BE72D1BF-7253-40AC-9D1F-D68896DE11F2}" destId="{7D45D428-9F77-46BA-8603-B1FC65E40630}" srcOrd="13" destOrd="0" presId="urn:microsoft.com/office/officeart/2005/8/layout/list1"/>
    <dgm:cxn modelId="{68CC2B0A-12D0-4496-A41C-FE49EB994C54}" type="presParOf" srcId="{BE72D1BF-7253-40AC-9D1F-D68896DE11F2}" destId="{23F14D5D-707E-437F-8465-0BF41B60064A}" srcOrd="14" destOrd="0" presId="urn:microsoft.com/office/officeart/2005/8/layout/list1"/>
    <dgm:cxn modelId="{A5D0D794-592F-4F71-8E48-6D325CDED1FB}" type="presParOf" srcId="{BE72D1BF-7253-40AC-9D1F-D68896DE11F2}" destId="{5385BA80-A601-4188-957E-DD17D8440296}" srcOrd="15" destOrd="0" presId="urn:microsoft.com/office/officeart/2005/8/layout/list1"/>
    <dgm:cxn modelId="{B7B22DA4-B474-44BB-8EF9-9222C190A368}" type="presParOf" srcId="{BE72D1BF-7253-40AC-9D1F-D68896DE11F2}" destId="{64114F1F-33F3-47F9-B239-2EDCB7757F2F}" srcOrd="16" destOrd="0" presId="urn:microsoft.com/office/officeart/2005/8/layout/list1"/>
    <dgm:cxn modelId="{505E19D8-B915-44A5-B0FA-A3A2A42107CA}" type="presParOf" srcId="{64114F1F-33F3-47F9-B239-2EDCB7757F2F}" destId="{00FC1021-BA0E-4B51-BCF6-84D1EC259A57}" srcOrd="0" destOrd="0" presId="urn:microsoft.com/office/officeart/2005/8/layout/list1"/>
    <dgm:cxn modelId="{AFF47B52-67A0-4EAB-93C1-35A9666209BE}" type="presParOf" srcId="{64114F1F-33F3-47F9-B239-2EDCB7757F2F}" destId="{A2334F22-8716-4F48-8331-CE10C4F34A73}" srcOrd="1" destOrd="0" presId="urn:microsoft.com/office/officeart/2005/8/layout/list1"/>
    <dgm:cxn modelId="{DC62979F-C06A-4CA6-8EE2-D5D26CC45496}" type="presParOf" srcId="{BE72D1BF-7253-40AC-9D1F-D68896DE11F2}" destId="{5188AFE8-E604-4CE7-8C85-083E32AFEF63}" srcOrd="17" destOrd="0" presId="urn:microsoft.com/office/officeart/2005/8/layout/list1"/>
    <dgm:cxn modelId="{DA9E69D9-6784-49F5-9E82-0BBE3F880187}" type="presParOf" srcId="{BE72D1BF-7253-40AC-9D1F-D68896DE11F2}" destId="{ECC2D652-9A51-4277-BB22-F6DB99014A68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2340882-C882-4754-BF16-352C179F695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0DD20B-C151-4272-B401-F79811E44BEA}">
      <dgm:prSet phldrT="[Text]"/>
      <dgm:spPr/>
      <dgm:t>
        <a:bodyPr/>
        <a:lstStyle/>
        <a:p>
          <a:r>
            <a:rPr lang="en-GB" dirty="0" smtClean="0"/>
            <a:t>Được rồi. Đầu tiền mình phải </a:t>
          </a:r>
          <a:r>
            <a:rPr lang="en-GB" dirty="0" err="1" smtClean="0"/>
            <a:t>đi</a:t>
          </a:r>
          <a:r>
            <a:rPr lang="en-GB" dirty="0" smtClean="0"/>
            <a:t> </a:t>
          </a:r>
          <a:r>
            <a:rPr lang="en-GB" dirty="0" err="1" smtClean="0"/>
            <a:t>mua</a:t>
          </a:r>
          <a:r>
            <a:rPr lang="en-GB" dirty="0" smtClean="0"/>
            <a:t> báo sau đó mình sẽ </a:t>
          </a:r>
          <a:r>
            <a:rPr lang="en-GB" dirty="0" err="1" smtClean="0"/>
            <a:t>đi</a:t>
          </a:r>
          <a:r>
            <a:rPr lang="en-GB" dirty="0" smtClean="0"/>
            <a:t> </a:t>
          </a:r>
          <a:r>
            <a:rPr lang="en-GB" dirty="0" err="1" smtClean="0"/>
            <a:t>thư</a:t>
          </a:r>
          <a:r>
            <a:rPr lang="en-GB" dirty="0" smtClean="0"/>
            <a:t> </a:t>
          </a:r>
          <a:r>
            <a:rPr lang="en-GB" dirty="0" err="1" smtClean="0"/>
            <a:t>viện</a:t>
          </a:r>
          <a:r>
            <a:rPr lang="en-GB" dirty="0" smtClean="0"/>
            <a:t>.</a:t>
          </a:r>
          <a:endParaRPr lang="en-GB" dirty="0"/>
        </a:p>
      </dgm:t>
    </dgm:pt>
    <dgm:pt modelId="{F5D63EEB-D155-4D7C-B63F-4ABAC4A8FC75}" type="parTrans" cxnId="{97FD5E0D-7E88-423E-BE7B-DD7B070EDD9C}">
      <dgm:prSet/>
      <dgm:spPr/>
      <dgm:t>
        <a:bodyPr/>
        <a:lstStyle/>
        <a:p>
          <a:endParaRPr lang="en-GB"/>
        </a:p>
      </dgm:t>
    </dgm:pt>
    <dgm:pt modelId="{D1C4B8CF-F1A5-4CEC-9169-8956521DCB39}" type="sibTrans" cxnId="{97FD5E0D-7E88-423E-BE7B-DD7B070EDD9C}">
      <dgm:prSet/>
      <dgm:spPr/>
      <dgm:t>
        <a:bodyPr/>
        <a:lstStyle/>
        <a:p>
          <a:endParaRPr lang="en-GB"/>
        </a:p>
      </dgm:t>
    </dgm:pt>
    <dgm:pt modelId="{03B1EFCA-D8FA-47CF-8A41-9FA29035D389}">
      <dgm:prSet phldrT="[Text]"/>
      <dgm:spPr/>
      <dgm:t>
        <a:bodyPr/>
        <a:lstStyle/>
        <a:p>
          <a:r>
            <a:rPr lang="en-GB" dirty="0" err="1" smtClean="0"/>
            <a:t>Lần</a:t>
          </a:r>
          <a:r>
            <a:rPr lang="en-GB" dirty="0" smtClean="0"/>
            <a:t> sau nhé.</a:t>
          </a:r>
          <a:endParaRPr lang="en-GB" dirty="0"/>
        </a:p>
      </dgm:t>
    </dgm:pt>
    <dgm:pt modelId="{17D23C97-8CF3-4208-B31F-C1EFA5642CF4}" type="parTrans" cxnId="{861CDC4D-B305-456F-BF4D-293E3150790B}">
      <dgm:prSet/>
      <dgm:spPr/>
      <dgm:t>
        <a:bodyPr/>
        <a:lstStyle/>
        <a:p>
          <a:endParaRPr lang="en-GB"/>
        </a:p>
      </dgm:t>
    </dgm:pt>
    <dgm:pt modelId="{7B7584CE-1B0A-4670-B501-6597DCE12FC6}" type="sibTrans" cxnId="{861CDC4D-B305-456F-BF4D-293E3150790B}">
      <dgm:prSet/>
      <dgm:spPr/>
      <dgm:t>
        <a:bodyPr/>
        <a:lstStyle/>
        <a:p>
          <a:endParaRPr lang="en-GB"/>
        </a:p>
      </dgm:t>
    </dgm:pt>
    <dgm:pt modelId="{94766980-428A-4AE8-855B-43546AFC77D1}">
      <dgm:prSet phldrT="[Text]"/>
      <dgm:spPr/>
      <dgm:t>
        <a:bodyPr/>
        <a:lstStyle/>
        <a:p>
          <a:r>
            <a:rPr lang="en-GB" dirty="0" smtClean="0"/>
            <a:t>Anh ấy </a:t>
          </a:r>
          <a:r>
            <a:rPr lang="en-GB" dirty="0" err="1" smtClean="0"/>
            <a:t>thay</a:t>
          </a:r>
          <a:r>
            <a:rPr lang="en-GB" dirty="0" smtClean="0"/>
            <a:t> </a:t>
          </a:r>
          <a:r>
            <a:rPr lang="en-GB" dirty="0" err="1" smtClean="0"/>
            <a:t>đổi</a:t>
          </a:r>
          <a:r>
            <a:rPr lang="en-GB" dirty="0" smtClean="0"/>
            <a:t> </a:t>
          </a:r>
          <a:r>
            <a:rPr lang="en-GB" dirty="0" err="1" smtClean="0"/>
            <a:t>quyết</a:t>
          </a:r>
          <a:r>
            <a:rPr lang="en-GB" dirty="0" smtClean="0"/>
            <a:t> định rồi.</a:t>
          </a:r>
          <a:endParaRPr lang="en-GB" dirty="0"/>
        </a:p>
      </dgm:t>
    </dgm:pt>
    <dgm:pt modelId="{FBA76227-F150-4D8C-B861-BB96DC4B3A67}" type="parTrans" cxnId="{641866DD-68B3-4698-ADF0-D4F569264F0D}">
      <dgm:prSet/>
      <dgm:spPr/>
      <dgm:t>
        <a:bodyPr/>
        <a:lstStyle/>
        <a:p>
          <a:endParaRPr lang="en-GB"/>
        </a:p>
      </dgm:t>
    </dgm:pt>
    <dgm:pt modelId="{7734C7BF-5087-47B9-8D45-09EFAAD87D0D}" type="sibTrans" cxnId="{641866DD-68B3-4698-ADF0-D4F569264F0D}">
      <dgm:prSet/>
      <dgm:spPr/>
      <dgm:t>
        <a:bodyPr/>
        <a:lstStyle/>
        <a:p>
          <a:endParaRPr lang="en-GB"/>
        </a:p>
      </dgm:t>
    </dgm:pt>
    <dgm:pt modelId="{2AEED475-8422-4976-87AB-44D6272366CD}">
      <dgm:prSet/>
      <dgm:spPr/>
      <dgm:t>
        <a:bodyPr/>
        <a:lstStyle/>
        <a:p>
          <a:r>
            <a:rPr lang="en-GB" dirty="0" smtClean="0"/>
            <a:t>Máy bay </a:t>
          </a:r>
          <a:r>
            <a:rPr lang="en-GB" dirty="0" err="1" smtClean="0"/>
            <a:t>mấy</a:t>
          </a:r>
          <a:r>
            <a:rPr lang="en-GB" dirty="0" smtClean="0"/>
            <a:t> giờ đến?</a:t>
          </a:r>
          <a:endParaRPr lang="en-GB" dirty="0"/>
        </a:p>
      </dgm:t>
    </dgm:pt>
    <dgm:pt modelId="{3703134F-1969-4657-828E-5800B267FBB2}" type="parTrans" cxnId="{ACED541B-44D2-4169-A55D-442EFDE123CE}">
      <dgm:prSet/>
      <dgm:spPr/>
      <dgm:t>
        <a:bodyPr/>
        <a:lstStyle/>
        <a:p>
          <a:endParaRPr lang="en-GB"/>
        </a:p>
      </dgm:t>
    </dgm:pt>
    <dgm:pt modelId="{544079E2-F5E3-4942-820F-1B263DCD481F}" type="sibTrans" cxnId="{ACED541B-44D2-4169-A55D-442EFDE123CE}">
      <dgm:prSet/>
      <dgm:spPr/>
      <dgm:t>
        <a:bodyPr/>
        <a:lstStyle/>
        <a:p>
          <a:endParaRPr lang="en-GB"/>
        </a:p>
      </dgm:t>
    </dgm:pt>
    <dgm:pt modelId="{09E2364E-4F09-4C63-9621-3EF4AB0AA3AF}">
      <dgm:prSet/>
      <dgm:spPr/>
      <dgm:t>
        <a:bodyPr/>
        <a:lstStyle/>
        <a:p>
          <a:r>
            <a:rPr lang="en-GB" dirty="0" smtClean="0"/>
            <a:t>Tôi chả có </a:t>
          </a:r>
          <a:r>
            <a:rPr lang="en-GB" dirty="0" err="1" smtClean="0"/>
            <a:t>ai</a:t>
          </a:r>
          <a:r>
            <a:rPr lang="en-GB" dirty="0" smtClean="0"/>
            <a:t> là bạn cả.</a:t>
          </a:r>
          <a:endParaRPr lang="en-GB" dirty="0"/>
        </a:p>
      </dgm:t>
    </dgm:pt>
    <dgm:pt modelId="{EBD021D6-B26F-4959-BA6E-3EB7D0A52437}" type="parTrans" cxnId="{81ECDE41-ABA3-43AC-80E6-EEBB9F0F297B}">
      <dgm:prSet/>
      <dgm:spPr/>
      <dgm:t>
        <a:bodyPr/>
        <a:lstStyle/>
        <a:p>
          <a:endParaRPr lang="en-GB"/>
        </a:p>
      </dgm:t>
    </dgm:pt>
    <dgm:pt modelId="{C1004B15-241B-410F-AB00-AA28DA6F69EA}" type="sibTrans" cxnId="{81ECDE41-ABA3-43AC-80E6-EEBB9F0F297B}">
      <dgm:prSet/>
      <dgm:spPr/>
      <dgm:t>
        <a:bodyPr/>
        <a:lstStyle/>
        <a:p>
          <a:endParaRPr lang="en-GB"/>
        </a:p>
      </dgm:t>
    </dgm:pt>
    <dgm:pt modelId="{BE7C8784-3FA3-45FA-BAB0-5299BE21C4C1}">
      <dgm:prSet/>
      <dgm:spPr/>
      <dgm:t>
        <a:bodyPr/>
        <a:lstStyle/>
        <a:p>
          <a:r>
            <a:rPr lang="en-GB" b="0" i="0" dirty="0" smtClean="0"/>
            <a:t>Sure. First we'll go buy a newspaper and then we'll go to the library.</a:t>
          </a:r>
          <a:endParaRPr lang="en-GB" dirty="0"/>
        </a:p>
      </dgm:t>
    </dgm:pt>
    <dgm:pt modelId="{20F8778C-F593-44BC-ACAF-81FB85E4B95A}" type="parTrans" cxnId="{CC685DDE-3C47-4C49-8485-3B84D19D8DF2}">
      <dgm:prSet/>
      <dgm:spPr/>
    </dgm:pt>
    <dgm:pt modelId="{B2F1FD43-F8C4-4F02-93C4-962CBEF356FF}" type="sibTrans" cxnId="{CC685DDE-3C47-4C49-8485-3B84D19D8DF2}">
      <dgm:prSet/>
      <dgm:spPr/>
    </dgm:pt>
    <dgm:pt modelId="{DB037160-B6DE-4F34-A354-0F4F90000DC4}">
      <dgm:prSet/>
      <dgm:spPr/>
      <dgm:t>
        <a:bodyPr/>
        <a:lstStyle/>
        <a:p>
          <a:r>
            <a:rPr lang="en-GB" b="0" i="0" dirty="0" smtClean="0"/>
            <a:t>When does the plane arrive?</a:t>
          </a:r>
          <a:endParaRPr lang="en-GB" dirty="0"/>
        </a:p>
      </dgm:t>
    </dgm:pt>
    <dgm:pt modelId="{EF7F9DAF-BEDA-476A-82FA-EBC8D654F078}" type="parTrans" cxnId="{EC7E2B40-AF78-44FA-B25C-80F96ED13322}">
      <dgm:prSet/>
      <dgm:spPr/>
    </dgm:pt>
    <dgm:pt modelId="{7C6999BE-D2A8-4D1A-B1AB-DABA92E382F2}" type="sibTrans" cxnId="{EC7E2B40-AF78-44FA-B25C-80F96ED13322}">
      <dgm:prSet/>
      <dgm:spPr/>
    </dgm:pt>
    <dgm:pt modelId="{16C52C10-6C1E-4244-A2B5-999A9123B470}">
      <dgm:prSet/>
      <dgm:spPr/>
      <dgm:t>
        <a:bodyPr/>
        <a:lstStyle/>
        <a:p>
          <a:r>
            <a:rPr lang="en-GB" dirty="0" smtClean="0"/>
            <a:t>I have no friends.</a:t>
          </a:r>
          <a:endParaRPr lang="en-GB" dirty="0"/>
        </a:p>
      </dgm:t>
    </dgm:pt>
    <dgm:pt modelId="{C92E36B3-8D76-4E52-8F04-E2A71AE2E515}" type="parTrans" cxnId="{47F2B257-8E96-49EE-89CB-CB19485D09D3}">
      <dgm:prSet/>
      <dgm:spPr/>
    </dgm:pt>
    <dgm:pt modelId="{68D5F62C-B8CE-4286-B4C2-828C8EDB764A}" type="sibTrans" cxnId="{47F2B257-8E96-49EE-89CB-CB19485D09D3}">
      <dgm:prSet/>
      <dgm:spPr/>
    </dgm:pt>
    <dgm:pt modelId="{23DC3680-1420-4314-A904-E2BA944A7964}">
      <dgm:prSet/>
      <dgm:spPr/>
      <dgm:t>
        <a:bodyPr/>
        <a:lstStyle/>
        <a:p>
          <a:r>
            <a:rPr lang="en-GB" b="0" i="0" dirty="0" smtClean="0"/>
            <a:t>Next time.</a:t>
          </a:r>
          <a:endParaRPr lang="en-GB" dirty="0"/>
        </a:p>
      </dgm:t>
    </dgm:pt>
    <dgm:pt modelId="{8941DFDA-170F-437B-ACC9-0BB4D6728B70}" type="parTrans" cxnId="{2DEE0F5F-EE7E-43CA-A327-708F16FE21E5}">
      <dgm:prSet/>
      <dgm:spPr/>
    </dgm:pt>
    <dgm:pt modelId="{A0737D6B-E4B5-44A8-8A01-175F2758CA58}" type="sibTrans" cxnId="{2DEE0F5F-EE7E-43CA-A327-708F16FE21E5}">
      <dgm:prSet/>
      <dgm:spPr/>
    </dgm:pt>
    <dgm:pt modelId="{D8D75767-829A-4C5C-8ED2-3790D97FFED9}">
      <dgm:prSet/>
      <dgm:spPr/>
      <dgm:t>
        <a:bodyPr/>
        <a:lstStyle/>
        <a:p>
          <a:r>
            <a:rPr lang="en-GB" b="0" i="0" dirty="0" smtClean="0"/>
            <a:t>He changed his mind</a:t>
          </a:r>
          <a:endParaRPr lang="en-GB" dirty="0"/>
        </a:p>
      </dgm:t>
    </dgm:pt>
    <dgm:pt modelId="{F3F92305-C9D1-40A1-A21E-4770602EB6CE}" type="parTrans" cxnId="{B0FA4848-29E6-4F45-A937-7B0235679876}">
      <dgm:prSet/>
      <dgm:spPr/>
    </dgm:pt>
    <dgm:pt modelId="{E653EB37-825C-4164-B789-6DBE6EB57DFB}" type="sibTrans" cxnId="{B0FA4848-29E6-4F45-A937-7B0235679876}">
      <dgm:prSet/>
      <dgm:spPr/>
    </dgm:pt>
    <dgm:pt modelId="{BE72D1BF-7253-40AC-9D1F-D68896DE11F2}" type="pres">
      <dgm:prSet presAssocID="{D2340882-C882-4754-BF16-352C179F69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175BFF2-ACB6-4EB6-905B-82F5E0367DC6}" type="pres">
      <dgm:prSet presAssocID="{520DD20B-C151-4272-B401-F79811E44BEA}" presName="parentLin" presStyleCnt="0"/>
      <dgm:spPr/>
    </dgm:pt>
    <dgm:pt modelId="{F4CD49B3-250C-42B6-A223-41B57E3EA6A6}" type="pres">
      <dgm:prSet presAssocID="{520DD20B-C151-4272-B401-F79811E44BEA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6F3EFE94-A8DB-4E9B-8587-62A7F801C828}" type="pres">
      <dgm:prSet presAssocID="{520DD20B-C151-4272-B401-F79811E44BE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8E77E9-19BD-46EA-B15A-A6B3FBE650E9}" type="pres">
      <dgm:prSet presAssocID="{520DD20B-C151-4272-B401-F79811E44BEA}" presName="negativeSpace" presStyleCnt="0"/>
      <dgm:spPr/>
    </dgm:pt>
    <dgm:pt modelId="{903E4636-45E6-44DA-A21C-EC4C499A8758}" type="pres">
      <dgm:prSet presAssocID="{520DD20B-C151-4272-B401-F79811E44BEA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3F3E29-A562-42EB-A05E-D86A9AD4374D}" type="pres">
      <dgm:prSet presAssocID="{D1C4B8CF-F1A5-4CEC-9169-8956521DCB39}" presName="spaceBetweenRectangles" presStyleCnt="0"/>
      <dgm:spPr/>
    </dgm:pt>
    <dgm:pt modelId="{98137B24-5F23-4CF1-80F0-E650B3686146}" type="pres">
      <dgm:prSet presAssocID="{2AEED475-8422-4976-87AB-44D6272366CD}" presName="parentLin" presStyleCnt="0"/>
      <dgm:spPr/>
    </dgm:pt>
    <dgm:pt modelId="{B97C2E29-FE6C-45D5-9CDF-D769D1C89039}" type="pres">
      <dgm:prSet presAssocID="{2AEED475-8422-4976-87AB-44D6272366CD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0CB9B2E3-7343-4DEB-A28C-B9133999BCD3}" type="pres">
      <dgm:prSet presAssocID="{2AEED475-8422-4976-87AB-44D6272366C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6E732B-A6EF-4325-BB4E-9A7AA4912014}" type="pres">
      <dgm:prSet presAssocID="{2AEED475-8422-4976-87AB-44D6272366CD}" presName="negativeSpace" presStyleCnt="0"/>
      <dgm:spPr/>
    </dgm:pt>
    <dgm:pt modelId="{3CA45FA8-4575-4295-AB63-304EF4D1F087}" type="pres">
      <dgm:prSet presAssocID="{2AEED475-8422-4976-87AB-44D6272366CD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B5F330-8515-4E11-AEAD-95431557F903}" type="pres">
      <dgm:prSet presAssocID="{544079E2-F5E3-4942-820F-1B263DCD481F}" presName="spaceBetweenRectangles" presStyleCnt="0"/>
      <dgm:spPr/>
    </dgm:pt>
    <dgm:pt modelId="{4777ABCE-D11A-418A-9F49-832154BEEF55}" type="pres">
      <dgm:prSet presAssocID="{09E2364E-4F09-4C63-9621-3EF4AB0AA3AF}" presName="parentLin" presStyleCnt="0"/>
      <dgm:spPr/>
    </dgm:pt>
    <dgm:pt modelId="{5C46F887-9E07-4849-9A4A-AEF58019DD52}" type="pres">
      <dgm:prSet presAssocID="{09E2364E-4F09-4C63-9621-3EF4AB0AA3AF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FDB27F64-4505-4713-8D74-005A7EE5A260}" type="pres">
      <dgm:prSet presAssocID="{09E2364E-4F09-4C63-9621-3EF4AB0AA3A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89EA67-12D7-49B4-A203-20D6DA4D7F9D}" type="pres">
      <dgm:prSet presAssocID="{09E2364E-4F09-4C63-9621-3EF4AB0AA3AF}" presName="negativeSpace" presStyleCnt="0"/>
      <dgm:spPr/>
    </dgm:pt>
    <dgm:pt modelId="{163CBBB1-937D-477E-9511-81D4CA7A56B7}" type="pres">
      <dgm:prSet presAssocID="{09E2364E-4F09-4C63-9621-3EF4AB0AA3AF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97A5C4-3D0C-499B-B220-A5D993023427}" type="pres">
      <dgm:prSet presAssocID="{C1004B15-241B-410F-AB00-AA28DA6F69EA}" presName="spaceBetweenRectangles" presStyleCnt="0"/>
      <dgm:spPr/>
    </dgm:pt>
    <dgm:pt modelId="{1BC60B9A-EC52-4B49-A14B-064318934C63}" type="pres">
      <dgm:prSet presAssocID="{03B1EFCA-D8FA-47CF-8A41-9FA29035D389}" presName="parentLin" presStyleCnt="0"/>
      <dgm:spPr/>
    </dgm:pt>
    <dgm:pt modelId="{AA7F6E44-8144-4107-97E9-65A947974B65}" type="pres">
      <dgm:prSet presAssocID="{03B1EFCA-D8FA-47CF-8A41-9FA29035D389}" presName="parentLeftMargin" presStyleLbl="node1" presStyleIdx="2" presStyleCnt="5"/>
      <dgm:spPr/>
      <dgm:t>
        <a:bodyPr/>
        <a:lstStyle/>
        <a:p>
          <a:endParaRPr lang="en-GB"/>
        </a:p>
      </dgm:t>
    </dgm:pt>
    <dgm:pt modelId="{14477E56-D060-42E1-ACCC-FD64B4E35DFE}" type="pres">
      <dgm:prSet presAssocID="{03B1EFCA-D8FA-47CF-8A41-9FA29035D38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45D428-9F77-46BA-8603-B1FC65E40630}" type="pres">
      <dgm:prSet presAssocID="{03B1EFCA-D8FA-47CF-8A41-9FA29035D389}" presName="negativeSpace" presStyleCnt="0"/>
      <dgm:spPr/>
    </dgm:pt>
    <dgm:pt modelId="{23F14D5D-707E-437F-8465-0BF41B60064A}" type="pres">
      <dgm:prSet presAssocID="{03B1EFCA-D8FA-47CF-8A41-9FA29035D38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85BA80-A601-4188-957E-DD17D8440296}" type="pres">
      <dgm:prSet presAssocID="{7B7584CE-1B0A-4670-B501-6597DCE12FC6}" presName="spaceBetweenRectangles" presStyleCnt="0"/>
      <dgm:spPr/>
    </dgm:pt>
    <dgm:pt modelId="{64114F1F-33F3-47F9-B239-2EDCB7757F2F}" type="pres">
      <dgm:prSet presAssocID="{94766980-428A-4AE8-855B-43546AFC77D1}" presName="parentLin" presStyleCnt="0"/>
      <dgm:spPr/>
    </dgm:pt>
    <dgm:pt modelId="{00FC1021-BA0E-4B51-BCF6-84D1EC259A57}" type="pres">
      <dgm:prSet presAssocID="{94766980-428A-4AE8-855B-43546AFC77D1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A2334F22-8716-4F48-8331-CE10C4F34A73}" type="pres">
      <dgm:prSet presAssocID="{94766980-428A-4AE8-855B-43546AFC77D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88AFE8-E604-4CE7-8C85-083E32AFEF63}" type="pres">
      <dgm:prSet presAssocID="{94766980-428A-4AE8-855B-43546AFC77D1}" presName="negativeSpace" presStyleCnt="0"/>
      <dgm:spPr/>
    </dgm:pt>
    <dgm:pt modelId="{ECC2D652-9A51-4277-BB22-F6DB99014A68}" type="pres">
      <dgm:prSet presAssocID="{94766980-428A-4AE8-855B-43546AFC77D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63E8A65-BCEA-4FF7-A52B-06C75BA55F38}" type="presOf" srcId="{09E2364E-4F09-4C63-9621-3EF4AB0AA3AF}" destId="{FDB27F64-4505-4713-8D74-005A7EE5A260}" srcOrd="1" destOrd="0" presId="urn:microsoft.com/office/officeart/2005/8/layout/list1"/>
    <dgm:cxn modelId="{54B78627-1C44-4EF0-B281-1BE7232C243B}" type="presOf" srcId="{D2340882-C882-4754-BF16-352C179F695E}" destId="{BE72D1BF-7253-40AC-9D1F-D68896DE11F2}" srcOrd="0" destOrd="0" presId="urn:microsoft.com/office/officeart/2005/8/layout/list1"/>
    <dgm:cxn modelId="{EC7E2B40-AF78-44FA-B25C-80F96ED13322}" srcId="{2AEED475-8422-4976-87AB-44D6272366CD}" destId="{DB037160-B6DE-4F34-A354-0F4F90000DC4}" srcOrd="0" destOrd="0" parTransId="{EF7F9DAF-BEDA-476A-82FA-EBC8D654F078}" sibTransId="{7C6999BE-D2A8-4D1A-B1AB-DABA92E382F2}"/>
    <dgm:cxn modelId="{97FD5E0D-7E88-423E-BE7B-DD7B070EDD9C}" srcId="{D2340882-C882-4754-BF16-352C179F695E}" destId="{520DD20B-C151-4272-B401-F79811E44BEA}" srcOrd="0" destOrd="0" parTransId="{F5D63EEB-D155-4D7C-B63F-4ABAC4A8FC75}" sibTransId="{D1C4B8CF-F1A5-4CEC-9169-8956521DCB39}"/>
    <dgm:cxn modelId="{61B33BBD-694A-4367-A226-9605AB8880FA}" type="presOf" srcId="{D8D75767-829A-4C5C-8ED2-3790D97FFED9}" destId="{ECC2D652-9A51-4277-BB22-F6DB99014A68}" srcOrd="0" destOrd="0" presId="urn:microsoft.com/office/officeart/2005/8/layout/list1"/>
    <dgm:cxn modelId="{94F5F1D5-111A-4FCB-B559-FE2CF4523B8D}" type="presOf" srcId="{520DD20B-C151-4272-B401-F79811E44BEA}" destId="{6F3EFE94-A8DB-4E9B-8587-62A7F801C828}" srcOrd="1" destOrd="0" presId="urn:microsoft.com/office/officeart/2005/8/layout/list1"/>
    <dgm:cxn modelId="{2DEE0F5F-EE7E-43CA-A327-708F16FE21E5}" srcId="{03B1EFCA-D8FA-47CF-8A41-9FA29035D389}" destId="{23DC3680-1420-4314-A904-E2BA944A7964}" srcOrd="0" destOrd="0" parTransId="{8941DFDA-170F-437B-ACC9-0BB4D6728B70}" sibTransId="{A0737D6B-E4B5-44A8-8A01-175F2758CA58}"/>
    <dgm:cxn modelId="{47F2B257-8E96-49EE-89CB-CB19485D09D3}" srcId="{09E2364E-4F09-4C63-9621-3EF4AB0AA3AF}" destId="{16C52C10-6C1E-4244-A2B5-999A9123B470}" srcOrd="0" destOrd="0" parTransId="{C92E36B3-8D76-4E52-8F04-E2A71AE2E515}" sibTransId="{68D5F62C-B8CE-4286-B4C2-828C8EDB764A}"/>
    <dgm:cxn modelId="{3AF48B21-46CF-4FBA-8451-5119EFA0ACF1}" type="presOf" srcId="{BE7C8784-3FA3-45FA-BAB0-5299BE21C4C1}" destId="{903E4636-45E6-44DA-A21C-EC4C499A8758}" srcOrd="0" destOrd="0" presId="urn:microsoft.com/office/officeart/2005/8/layout/list1"/>
    <dgm:cxn modelId="{663D917D-9921-42D2-B422-6689F28D8572}" type="presOf" srcId="{94766980-428A-4AE8-855B-43546AFC77D1}" destId="{A2334F22-8716-4F48-8331-CE10C4F34A73}" srcOrd="1" destOrd="0" presId="urn:microsoft.com/office/officeart/2005/8/layout/list1"/>
    <dgm:cxn modelId="{CC685DDE-3C47-4C49-8485-3B84D19D8DF2}" srcId="{520DD20B-C151-4272-B401-F79811E44BEA}" destId="{BE7C8784-3FA3-45FA-BAB0-5299BE21C4C1}" srcOrd="0" destOrd="0" parTransId="{20F8778C-F593-44BC-ACAF-81FB85E4B95A}" sibTransId="{B2F1FD43-F8C4-4F02-93C4-962CBEF356FF}"/>
    <dgm:cxn modelId="{F466DE1E-59D1-4E82-BC04-6132770DC005}" type="presOf" srcId="{2AEED475-8422-4976-87AB-44D6272366CD}" destId="{B97C2E29-FE6C-45D5-9CDF-D769D1C89039}" srcOrd="0" destOrd="0" presId="urn:microsoft.com/office/officeart/2005/8/layout/list1"/>
    <dgm:cxn modelId="{97EE295D-FB32-489D-9BB7-BD4378486E20}" type="presOf" srcId="{09E2364E-4F09-4C63-9621-3EF4AB0AA3AF}" destId="{5C46F887-9E07-4849-9A4A-AEF58019DD52}" srcOrd="0" destOrd="0" presId="urn:microsoft.com/office/officeart/2005/8/layout/list1"/>
    <dgm:cxn modelId="{AC2F6969-D596-41DE-B9E0-5FA87C92122C}" type="presOf" srcId="{520DD20B-C151-4272-B401-F79811E44BEA}" destId="{F4CD49B3-250C-42B6-A223-41B57E3EA6A6}" srcOrd="0" destOrd="0" presId="urn:microsoft.com/office/officeart/2005/8/layout/list1"/>
    <dgm:cxn modelId="{641866DD-68B3-4698-ADF0-D4F569264F0D}" srcId="{D2340882-C882-4754-BF16-352C179F695E}" destId="{94766980-428A-4AE8-855B-43546AFC77D1}" srcOrd="4" destOrd="0" parTransId="{FBA76227-F150-4D8C-B861-BB96DC4B3A67}" sibTransId="{7734C7BF-5087-47B9-8D45-09EFAAD87D0D}"/>
    <dgm:cxn modelId="{AD5D6CD1-B33D-4942-859B-73F6FD25CA62}" type="presOf" srcId="{23DC3680-1420-4314-A904-E2BA944A7964}" destId="{23F14D5D-707E-437F-8465-0BF41B60064A}" srcOrd="0" destOrd="0" presId="urn:microsoft.com/office/officeart/2005/8/layout/list1"/>
    <dgm:cxn modelId="{3CC01F7B-0C5B-4790-BE74-248F9C15A511}" type="presOf" srcId="{03B1EFCA-D8FA-47CF-8A41-9FA29035D389}" destId="{14477E56-D060-42E1-ACCC-FD64B4E35DFE}" srcOrd="1" destOrd="0" presId="urn:microsoft.com/office/officeart/2005/8/layout/list1"/>
    <dgm:cxn modelId="{9BB61601-8FAC-403C-BF5F-65AE256C4C1F}" type="presOf" srcId="{16C52C10-6C1E-4244-A2B5-999A9123B470}" destId="{163CBBB1-937D-477E-9511-81D4CA7A56B7}" srcOrd="0" destOrd="0" presId="urn:microsoft.com/office/officeart/2005/8/layout/list1"/>
    <dgm:cxn modelId="{B3CE5A57-A77B-47D1-8236-F217E5ABEC33}" type="presOf" srcId="{DB037160-B6DE-4F34-A354-0F4F90000DC4}" destId="{3CA45FA8-4575-4295-AB63-304EF4D1F087}" srcOrd="0" destOrd="0" presId="urn:microsoft.com/office/officeart/2005/8/layout/list1"/>
    <dgm:cxn modelId="{81ECDE41-ABA3-43AC-80E6-EEBB9F0F297B}" srcId="{D2340882-C882-4754-BF16-352C179F695E}" destId="{09E2364E-4F09-4C63-9621-3EF4AB0AA3AF}" srcOrd="2" destOrd="0" parTransId="{EBD021D6-B26F-4959-BA6E-3EB7D0A52437}" sibTransId="{C1004B15-241B-410F-AB00-AA28DA6F69EA}"/>
    <dgm:cxn modelId="{ACED541B-44D2-4169-A55D-442EFDE123CE}" srcId="{D2340882-C882-4754-BF16-352C179F695E}" destId="{2AEED475-8422-4976-87AB-44D6272366CD}" srcOrd="1" destOrd="0" parTransId="{3703134F-1969-4657-828E-5800B267FBB2}" sibTransId="{544079E2-F5E3-4942-820F-1B263DCD481F}"/>
    <dgm:cxn modelId="{AA74960C-BF57-4A5F-8891-2A39CF823B45}" type="presOf" srcId="{94766980-428A-4AE8-855B-43546AFC77D1}" destId="{00FC1021-BA0E-4B51-BCF6-84D1EC259A57}" srcOrd="0" destOrd="0" presId="urn:microsoft.com/office/officeart/2005/8/layout/list1"/>
    <dgm:cxn modelId="{3873ED34-3EF8-40DA-9751-B4C42349AB5F}" type="presOf" srcId="{2AEED475-8422-4976-87AB-44D6272366CD}" destId="{0CB9B2E3-7343-4DEB-A28C-B9133999BCD3}" srcOrd="1" destOrd="0" presId="urn:microsoft.com/office/officeart/2005/8/layout/list1"/>
    <dgm:cxn modelId="{67910A2C-DFD3-4A8F-B844-CBC497D78DB7}" type="presOf" srcId="{03B1EFCA-D8FA-47CF-8A41-9FA29035D389}" destId="{AA7F6E44-8144-4107-97E9-65A947974B65}" srcOrd="0" destOrd="0" presId="urn:microsoft.com/office/officeart/2005/8/layout/list1"/>
    <dgm:cxn modelId="{B0FA4848-29E6-4F45-A937-7B0235679876}" srcId="{94766980-428A-4AE8-855B-43546AFC77D1}" destId="{D8D75767-829A-4C5C-8ED2-3790D97FFED9}" srcOrd="0" destOrd="0" parTransId="{F3F92305-C9D1-40A1-A21E-4770602EB6CE}" sibTransId="{E653EB37-825C-4164-B789-6DBE6EB57DFB}"/>
    <dgm:cxn modelId="{861CDC4D-B305-456F-BF4D-293E3150790B}" srcId="{D2340882-C882-4754-BF16-352C179F695E}" destId="{03B1EFCA-D8FA-47CF-8A41-9FA29035D389}" srcOrd="3" destOrd="0" parTransId="{17D23C97-8CF3-4208-B31F-C1EFA5642CF4}" sibTransId="{7B7584CE-1B0A-4670-B501-6597DCE12FC6}"/>
    <dgm:cxn modelId="{72F0D4A8-C031-445D-AC8E-80E29202D637}" type="presParOf" srcId="{BE72D1BF-7253-40AC-9D1F-D68896DE11F2}" destId="{9175BFF2-ACB6-4EB6-905B-82F5E0367DC6}" srcOrd="0" destOrd="0" presId="urn:microsoft.com/office/officeart/2005/8/layout/list1"/>
    <dgm:cxn modelId="{7714FC41-A3DE-4089-8BFC-BD6FDD71EB59}" type="presParOf" srcId="{9175BFF2-ACB6-4EB6-905B-82F5E0367DC6}" destId="{F4CD49B3-250C-42B6-A223-41B57E3EA6A6}" srcOrd="0" destOrd="0" presId="urn:microsoft.com/office/officeart/2005/8/layout/list1"/>
    <dgm:cxn modelId="{457D006C-442C-4560-B720-36EEE9659D1F}" type="presParOf" srcId="{9175BFF2-ACB6-4EB6-905B-82F5E0367DC6}" destId="{6F3EFE94-A8DB-4E9B-8587-62A7F801C828}" srcOrd="1" destOrd="0" presId="urn:microsoft.com/office/officeart/2005/8/layout/list1"/>
    <dgm:cxn modelId="{87ED7CAC-19FE-46DE-A8E8-42CF5755FD17}" type="presParOf" srcId="{BE72D1BF-7253-40AC-9D1F-D68896DE11F2}" destId="{B68E77E9-19BD-46EA-B15A-A6B3FBE650E9}" srcOrd="1" destOrd="0" presId="urn:microsoft.com/office/officeart/2005/8/layout/list1"/>
    <dgm:cxn modelId="{0620133F-D58A-4379-AA8D-C3C970690B36}" type="presParOf" srcId="{BE72D1BF-7253-40AC-9D1F-D68896DE11F2}" destId="{903E4636-45E6-44DA-A21C-EC4C499A8758}" srcOrd="2" destOrd="0" presId="urn:microsoft.com/office/officeart/2005/8/layout/list1"/>
    <dgm:cxn modelId="{53F2DA9F-6B31-4F4F-8163-12926FE9195D}" type="presParOf" srcId="{BE72D1BF-7253-40AC-9D1F-D68896DE11F2}" destId="{3F3F3E29-A562-42EB-A05E-D86A9AD4374D}" srcOrd="3" destOrd="0" presId="urn:microsoft.com/office/officeart/2005/8/layout/list1"/>
    <dgm:cxn modelId="{EC56FB53-E13B-4F95-B033-141A88FAF0E2}" type="presParOf" srcId="{BE72D1BF-7253-40AC-9D1F-D68896DE11F2}" destId="{98137B24-5F23-4CF1-80F0-E650B3686146}" srcOrd="4" destOrd="0" presId="urn:microsoft.com/office/officeart/2005/8/layout/list1"/>
    <dgm:cxn modelId="{1112BB4C-179C-4F82-B742-219691474066}" type="presParOf" srcId="{98137B24-5F23-4CF1-80F0-E650B3686146}" destId="{B97C2E29-FE6C-45D5-9CDF-D769D1C89039}" srcOrd="0" destOrd="0" presId="urn:microsoft.com/office/officeart/2005/8/layout/list1"/>
    <dgm:cxn modelId="{16B1B746-8732-4CC2-AAC7-45A10B25D50D}" type="presParOf" srcId="{98137B24-5F23-4CF1-80F0-E650B3686146}" destId="{0CB9B2E3-7343-4DEB-A28C-B9133999BCD3}" srcOrd="1" destOrd="0" presId="urn:microsoft.com/office/officeart/2005/8/layout/list1"/>
    <dgm:cxn modelId="{8901D52F-534C-4409-A319-CA3E2998C3CB}" type="presParOf" srcId="{BE72D1BF-7253-40AC-9D1F-D68896DE11F2}" destId="{FF6E732B-A6EF-4325-BB4E-9A7AA4912014}" srcOrd="5" destOrd="0" presId="urn:microsoft.com/office/officeart/2005/8/layout/list1"/>
    <dgm:cxn modelId="{79480C52-7C17-4842-90AE-E309CBD9E3D0}" type="presParOf" srcId="{BE72D1BF-7253-40AC-9D1F-D68896DE11F2}" destId="{3CA45FA8-4575-4295-AB63-304EF4D1F087}" srcOrd="6" destOrd="0" presId="urn:microsoft.com/office/officeart/2005/8/layout/list1"/>
    <dgm:cxn modelId="{0AAE5525-936B-4903-B217-268DC65B877F}" type="presParOf" srcId="{BE72D1BF-7253-40AC-9D1F-D68896DE11F2}" destId="{F8B5F330-8515-4E11-AEAD-95431557F903}" srcOrd="7" destOrd="0" presId="urn:microsoft.com/office/officeart/2005/8/layout/list1"/>
    <dgm:cxn modelId="{0F190FFE-FAD4-4D09-B580-1EB1C7262847}" type="presParOf" srcId="{BE72D1BF-7253-40AC-9D1F-D68896DE11F2}" destId="{4777ABCE-D11A-418A-9F49-832154BEEF55}" srcOrd="8" destOrd="0" presId="urn:microsoft.com/office/officeart/2005/8/layout/list1"/>
    <dgm:cxn modelId="{CFE5BB09-4B77-41BC-8B1D-C386E3451773}" type="presParOf" srcId="{4777ABCE-D11A-418A-9F49-832154BEEF55}" destId="{5C46F887-9E07-4849-9A4A-AEF58019DD52}" srcOrd="0" destOrd="0" presId="urn:microsoft.com/office/officeart/2005/8/layout/list1"/>
    <dgm:cxn modelId="{555094C1-6F8E-4E61-A46E-2DFDA397CC88}" type="presParOf" srcId="{4777ABCE-D11A-418A-9F49-832154BEEF55}" destId="{FDB27F64-4505-4713-8D74-005A7EE5A260}" srcOrd="1" destOrd="0" presId="urn:microsoft.com/office/officeart/2005/8/layout/list1"/>
    <dgm:cxn modelId="{CC07DF3C-D6DC-4C50-B21C-6FF8E17C72C3}" type="presParOf" srcId="{BE72D1BF-7253-40AC-9D1F-D68896DE11F2}" destId="{CD89EA67-12D7-49B4-A203-20D6DA4D7F9D}" srcOrd="9" destOrd="0" presId="urn:microsoft.com/office/officeart/2005/8/layout/list1"/>
    <dgm:cxn modelId="{77C3A93D-D300-4DAD-8F2F-94F988960988}" type="presParOf" srcId="{BE72D1BF-7253-40AC-9D1F-D68896DE11F2}" destId="{163CBBB1-937D-477E-9511-81D4CA7A56B7}" srcOrd="10" destOrd="0" presId="urn:microsoft.com/office/officeart/2005/8/layout/list1"/>
    <dgm:cxn modelId="{9EDBB29A-D230-48B8-AB39-86A92CADCE71}" type="presParOf" srcId="{BE72D1BF-7253-40AC-9D1F-D68896DE11F2}" destId="{6497A5C4-3D0C-499B-B220-A5D993023427}" srcOrd="11" destOrd="0" presId="urn:microsoft.com/office/officeart/2005/8/layout/list1"/>
    <dgm:cxn modelId="{5AFD3A2B-DAA1-4A94-91C0-568575B13540}" type="presParOf" srcId="{BE72D1BF-7253-40AC-9D1F-D68896DE11F2}" destId="{1BC60B9A-EC52-4B49-A14B-064318934C63}" srcOrd="12" destOrd="0" presId="urn:microsoft.com/office/officeart/2005/8/layout/list1"/>
    <dgm:cxn modelId="{DBED0D6F-7E3F-4A35-B6B4-DA57EFCCB058}" type="presParOf" srcId="{1BC60B9A-EC52-4B49-A14B-064318934C63}" destId="{AA7F6E44-8144-4107-97E9-65A947974B65}" srcOrd="0" destOrd="0" presId="urn:microsoft.com/office/officeart/2005/8/layout/list1"/>
    <dgm:cxn modelId="{11560B1B-EFB0-43B4-A2E7-857DF0746736}" type="presParOf" srcId="{1BC60B9A-EC52-4B49-A14B-064318934C63}" destId="{14477E56-D060-42E1-ACCC-FD64B4E35DFE}" srcOrd="1" destOrd="0" presId="urn:microsoft.com/office/officeart/2005/8/layout/list1"/>
    <dgm:cxn modelId="{C1B30124-8719-4F7D-8E4D-9830D89F6B04}" type="presParOf" srcId="{BE72D1BF-7253-40AC-9D1F-D68896DE11F2}" destId="{7D45D428-9F77-46BA-8603-B1FC65E40630}" srcOrd="13" destOrd="0" presId="urn:microsoft.com/office/officeart/2005/8/layout/list1"/>
    <dgm:cxn modelId="{A3828A6A-63F1-4695-B717-A7E1B98E81F6}" type="presParOf" srcId="{BE72D1BF-7253-40AC-9D1F-D68896DE11F2}" destId="{23F14D5D-707E-437F-8465-0BF41B60064A}" srcOrd="14" destOrd="0" presId="urn:microsoft.com/office/officeart/2005/8/layout/list1"/>
    <dgm:cxn modelId="{B619D1C3-BBCB-4F21-B073-2168CEACDE50}" type="presParOf" srcId="{BE72D1BF-7253-40AC-9D1F-D68896DE11F2}" destId="{5385BA80-A601-4188-957E-DD17D8440296}" srcOrd="15" destOrd="0" presId="urn:microsoft.com/office/officeart/2005/8/layout/list1"/>
    <dgm:cxn modelId="{C09C9F54-D183-4414-BE74-31DC2AE4D715}" type="presParOf" srcId="{BE72D1BF-7253-40AC-9D1F-D68896DE11F2}" destId="{64114F1F-33F3-47F9-B239-2EDCB7757F2F}" srcOrd="16" destOrd="0" presId="urn:microsoft.com/office/officeart/2005/8/layout/list1"/>
    <dgm:cxn modelId="{B48AB505-5AD8-47A2-B3FA-73150382D90F}" type="presParOf" srcId="{64114F1F-33F3-47F9-B239-2EDCB7757F2F}" destId="{00FC1021-BA0E-4B51-BCF6-84D1EC259A57}" srcOrd="0" destOrd="0" presId="urn:microsoft.com/office/officeart/2005/8/layout/list1"/>
    <dgm:cxn modelId="{256C5F25-9090-4271-9921-96455788B25B}" type="presParOf" srcId="{64114F1F-33F3-47F9-B239-2EDCB7757F2F}" destId="{A2334F22-8716-4F48-8331-CE10C4F34A73}" srcOrd="1" destOrd="0" presId="urn:microsoft.com/office/officeart/2005/8/layout/list1"/>
    <dgm:cxn modelId="{0069A48D-CF88-4900-AB0F-71F6B24AA710}" type="presParOf" srcId="{BE72D1BF-7253-40AC-9D1F-D68896DE11F2}" destId="{5188AFE8-E604-4CE7-8C85-083E32AFEF63}" srcOrd="17" destOrd="0" presId="urn:microsoft.com/office/officeart/2005/8/layout/list1"/>
    <dgm:cxn modelId="{6CB98893-94B7-4BE7-AB61-BFB74BD1447B}" type="presParOf" srcId="{BE72D1BF-7253-40AC-9D1F-D68896DE11F2}" destId="{ECC2D652-9A51-4277-BB22-F6DB99014A68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2340882-C882-4754-BF16-352C179F695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0DD20B-C151-4272-B401-F79811E44BEA}">
      <dgm:prSet phldrT="[Text]"/>
      <dgm:spPr/>
      <dgm:t>
        <a:bodyPr/>
        <a:lstStyle/>
        <a:p>
          <a:r>
            <a:rPr lang="en-GB" dirty="0" smtClean="0"/>
            <a:t>Anh ấy </a:t>
          </a:r>
          <a:r>
            <a:rPr lang="en-GB" dirty="0" err="1" smtClean="0"/>
            <a:t>không</a:t>
          </a:r>
          <a:r>
            <a:rPr lang="en-GB" dirty="0" smtClean="0"/>
            <a:t> thích </a:t>
          </a:r>
          <a:r>
            <a:rPr lang="en-GB" dirty="0" err="1" smtClean="0"/>
            <a:t>sô</a:t>
          </a:r>
          <a:r>
            <a:rPr lang="en-GB" dirty="0" smtClean="0"/>
            <a:t> </a:t>
          </a:r>
          <a:r>
            <a:rPr lang="en-GB" dirty="0" err="1" smtClean="0"/>
            <a:t>cô</a:t>
          </a:r>
          <a:r>
            <a:rPr lang="en-GB" dirty="0" smtClean="0"/>
            <a:t> la.</a:t>
          </a:r>
          <a:endParaRPr lang="en-GB" dirty="0"/>
        </a:p>
      </dgm:t>
    </dgm:pt>
    <dgm:pt modelId="{F5D63EEB-D155-4D7C-B63F-4ABAC4A8FC75}" type="parTrans" cxnId="{97FD5E0D-7E88-423E-BE7B-DD7B070EDD9C}">
      <dgm:prSet/>
      <dgm:spPr/>
      <dgm:t>
        <a:bodyPr/>
        <a:lstStyle/>
        <a:p>
          <a:endParaRPr lang="en-GB"/>
        </a:p>
      </dgm:t>
    </dgm:pt>
    <dgm:pt modelId="{D1C4B8CF-F1A5-4CEC-9169-8956521DCB39}" type="sibTrans" cxnId="{97FD5E0D-7E88-423E-BE7B-DD7B070EDD9C}">
      <dgm:prSet/>
      <dgm:spPr/>
      <dgm:t>
        <a:bodyPr/>
        <a:lstStyle/>
        <a:p>
          <a:endParaRPr lang="en-GB"/>
        </a:p>
      </dgm:t>
    </dgm:pt>
    <dgm:pt modelId="{03B1EFCA-D8FA-47CF-8A41-9FA29035D389}">
      <dgm:prSet phldrT="[Text]"/>
      <dgm:spPr/>
      <dgm:t>
        <a:bodyPr/>
        <a:lstStyle/>
        <a:p>
          <a:r>
            <a:rPr lang="en-GB" dirty="0" smtClean="0"/>
            <a:t>Tao </a:t>
          </a:r>
          <a:r>
            <a:rPr lang="en-GB" dirty="0" err="1" smtClean="0"/>
            <a:t>ghét</a:t>
          </a:r>
          <a:r>
            <a:rPr lang="en-GB" dirty="0" smtClean="0"/>
            <a:t> </a:t>
          </a:r>
          <a:r>
            <a:rPr lang="en-GB" dirty="0" err="1" smtClean="0"/>
            <a:t>phim</a:t>
          </a:r>
          <a:r>
            <a:rPr lang="en-GB" dirty="0" smtClean="0"/>
            <a:t> ma.</a:t>
          </a:r>
          <a:endParaRPr lang="en-GB" dirty="0"/>
        </a:p>
      </dgm:t>
    </dgm:pt>
    <dgm:pt modelId="{17D23C97-8CF3-4208-B31F-C1EFA5642CF4}" type="parTrans" cxnId="{861CDC4D-B305-456F-BF4D-293E3150790B}">
      <dgm:prSet/>
      <dgm:spPr/>
      <dgm:t>
        <a:bodyPr/>
        <a:lstStyle/>
        <a:p>
          <a:endParaRPr lang="en-GB"/>
        </a:p>
      </dgm:t>
    </dgm:pt>
    <dgm:pt modelId="{7B7584CE-1B0A-4670-B501-6597DCE12FC6}" type="sibTrans" cxnId="{861CDC4D-B305-456F-BF4D-293E3150790B}">
      <dgm:prSet/>
      <dgm:spPr/>
      <dgm:t>
        <a:bodyPr/>
        <a:lstStyle/>
        <a:p>
          <a:endParaRPr lang="en-GB"/>
        </a:p>
      </dgm:t>
    </dgm:pt>
    <dgm:pt modelId="{94766980-428A-4AE8-855B-43546AFC77D1}">
      <dgm:prSet phldrT="[Text]"/>
      <dgm:spPr/>
      <dgm:t>
        <a:bodyPr/>
        <a:lstStyle/>
        <a:p>
          <a:r>
            <a:rPr lang="en-GB" dirty="0" smtClean="0"/>
            <a:t>Có </a:t>
          </a:r>
          <a:r>
            <a:rPr lang="en-GB" dirty="0" err="1" smtClean="0"/>
            <a:t>vẻ</a:t>
          </a:r>
          <a:r>
            <a:rPr lang="en-GB" dirty="0" smtClean="0"/>
            <a:t> nó </a:t>
          </a:r>
          <a:r>
            <a:rPr lang="en-GB" dirty="0" err="1" smtClean="0"/>
            <a:t>quan</a:t>
          </a:r>
          <a:r>
            <a:rPr lang="en-GB" dirty="0" smtClean="0"/>
            <a:t> </a:t>
          </a:r>
          <a:r>
            <a:rPr lang="en-GB" dirty="0" err="1" smtClean="0"/>
            <a:t>tâm</a:t>
          </a:r>
          <a:r>
            <a:rPr lang="en-GB" dirty="0" smtClean="0"/>
            <a:t> đến những </a:t>
          </a:r>
          <a:r>
            <a:rPr lang="en-GB" dirty="0" err="1" smtClean="0"/>
            <a:t>gì</a:t>
          </a:r>
          <a:r>
            <a:rPr lang="en-GB" dirty="0" smtClean="0"/>
            <a:t> </a:t>
          </a:r>
          <a:r>
            <a:rPr lang="en-GB" dirty="0" err="1" smtClean="0"/>
            <a:t>tao</a:t>
          </a:r>
          <a:r>
            <a:rPr lang="en-GB" dirty="0" smtClean="0"/>
            <a:t> nói.</a:t>
          </a:r>
          <a:endParaRPr lang="en-GB" dirty="0"/>
        </a:p>
      </dgm:t>
    </dgm:pt>
    <dgm:pt modelId="{FBA76227-F150-4D8C-B861-BB96DC4B3A67}" type="parTrans" cxnId="{641866DD-68B3-4698-ADF0-D4F569264F0D}">
      <dgm:prSet/>
      <dgm:spPr/>
      <dgm:t>
        <a:bodyPr/>
        <a:lstStyle/>
        <a:p>
          <a:endParaRPr lang="en-GB"/>
        </a:p>
      </dgm:t>
    </dgm:pt>
    <dgm:pt modelId="{7734C7BF-5087-47B9-8D45-09EFAAD87D0D}" type="sibTrans" cxnId="{641866DD-68B3-4698-ADF0-D4F569264F0D}">
      <dgm:prSet/>
      <dgm:spPr/>
      <dgm:t>
        <a:bodyPr/>
        <a:lstStyle/>
        <a:p>
          <a:endParaRPr lang="en-GB"/>
        </a:p>
      </dgm:t>
    </dgm:pt>
    <dgm:pt modelId="{2AEED475-8422-4976-87AB-44D6272366CD}">
      <dgm:prSet/>
      <dgm:spPr/>
      <dgm:t>
        <a:bodyPr/>
        <a:lstStyle/>
        <a:p>
          <a:r>
            <a:rPr lang="en-GB" dirty="0" err="1" smtClean="0"/>
            <a:t>Cô</a:t>
          </a:r>
          <a:r>
            <a:rPr lang="en-GB" dirty="0" smtClean="0"/>
            <a:t> ấy </a:t>
          </a:r>
          <a:r>
            <a:rPr lang="en-GB" dirty="0" err="1" smtClean="0"/>
            <a:t>dạo</a:t>
          </a:r>
          <a:r>
            <a:rPr lang="en-GB" dirty="0" smtClean="0"/>
            <a:t> này </a:t>
          </a:r>
          <a:r>
            <a:rPr lang="en-GB" dirty="0" err="1" smtClean="0"/>
            <a:t>lạ</a:t>
          </a:r>
          <a:r>
            <a:rPr lang="en-GB" dirty="0" smtClean="0"/>
            <a:t> lắm</a:t>
          </a:r>
          <a:endParaRPr lang="en-GB" dirty="0"/>
        </a:p>
      </dgm:t>
    </dgm:pt>
    <dgm:pt modelId="{3703134F-1969-4657-828E-5800B267FBB2}" type="parTrans" cxnId="{ACED541B-44D2-4169-A55D-442EFDE123CE}">
      <dgm:prSet/>
      <dgm:spPr/>
      <dgm:t>
        <a:bodyPr/>
        <a:lstStyle/>
        <a:p>
          <a:endParaRPr lang="en-GB"/>
        </a:p>
      </dgm:t>
    </dgm:pt>
    <dgm:pt modelId="{544079E2-F5E3-4942-820F-1B263DCD481F}" type="sibTrans" cxnId="{ACED541B-44D2-4169-A55D-442EFDE123CE}">
      <dgm:prSet/>
      <dgm:spPr/>
      <dgm:t>
        <a:bodyPr/>
        <a:lstStyle/>
        <a:p>
          <a:endParaRPr lang="en-GB"/>
        </a:p>
      </dgm:t>
    </dgm:pt>
    <dgm:pt modelId="{09E2364E-4F09-4C63-9621-3EF4AB0AA3AF}">
      <dgm:prSet/>
      <dgm:spPr/>
      <dgm:t>
        <a:bodyPr/>
        <a:lstStyle/>
        <a:p>
          <a:r>
            <a:rPr lang="en-GB" dirty="0" smtClean="0"/>
            <a:t>Tớ chả </a:t>
          </a:r>
          <a:r>
            <a:rPr lang="en-GB" dirty="0" err="1" smtClean="0"/>
            <a:t>nhận</a:t>
          </a:r>
          <a:r>
            <a:rPr lang="en-GB" dirty="0" smtClean="0"/>
            <a:t> </a:t>
          </a:r>
          <a:r>
            <a:rPr lang="en-GB" dirty="0" err="1" smtClean="0"/>
            <a:t>ra</a:t>
          </a:r>
          <a:r>
            <a:rPr lang="en-GB" dirty="0" smtClean="0"/>
            <a:t> </a:t>
          </a:r>
          <a:r>
            <a:rPr lang="en-GB" dirty="0" err="1" smtClean="0"/>
            <a:t>cô</a:t>
          </a:r>
          <a:r>
            <a:rPr lang="en-GB" dirty="0" smtClean="0"/>
            <a:t> ấy. 10 </a:t>
          </a:r>
          <a:r>
            <a:rPr lang="en-GB" dirty="0" err="1" smtClean="0"/>
            <a:t>năm</a:t>
          </a:r>
          <a:r>
            <a:rPr lang="en-GB" dirty="0" smtClean="0"/>
            <a:t> nay </a:t>
          </a:r>
          <a:r>
            <a:rPr lang="en-GB" dirty="0" err="1" smtClean="0"/>
            <a:t>cô</a:t>
          </a:r>
          <a:r>
            <a:rPr lang="en-GB" dirty="0" smtClean="0"/>
            <a:t> ấy </a:t>
          </a:r>
          <a:r>
            <a:rPr lang="en-GB" dirty="0" err="1" smtClean="0"/>
            <a:t>thay</a:t>
          </a:r>
          <a:r>
            <a:rPr lang="en-GB" dirty="0" smtClean="0"/>
            <a:t> </a:t>
          </a:r>
          <a:r>
            <a:rPr lang="en-GB" dirty="0" err="1" smtClean="0"/>
            <a:t>đổi</a:t>
          </a:r>
          <a:r>
            <a:rPr lang="en-GB" dirty="0" smtClean="0"/>
            <a:t> nhiều quá.</a:t>
          </a:r>
          <a:endParaRPr lang="en-GB" dirty="0"/>
        </a:p>
      </dgm:t>
    </dgm:pt>
    <dgm:pt modelId="{EBD021D6-B26F-4959-BA6E-3EB7D0A52437}" type="parTrans" cxnId="{81ECDE41-ABA3-43AC-80E6-EEBB9F0F297B}">
      <dgm:prSet/>
      <dgm:spPr/>
      <dgm:t>
        <a:bodyPr/>
        <a:lstStyle/>
        <a:p>
          <a:endParaRPr lang="en-GB"/>
        </a:p>
      </dgm:t>
    </dgm:pt>
    <dgm:pt modelId="{C1004B15-241B-410F-AB00-AA28DA6F69EA}" type="sibTrans" cxnId="{81ECDE41-ABA3-43AC-80E6-EEBB9F0F297B}">
      <dgm:prSet/>
      <dgm:spPr/>
      <dgm:t>
        <a:bodyPr/>
        <a:lstStyle/>
        <a:p>
          <a:endParaRPr lang="en-GB"/>
        </a:p>
      </dgm:t>
    </dgm:pt>
    <dgm:pt modelId="{59D6D6A6-847C-4F2B-A832-91952D72DE25}">
      <dgm:prSet/>
      <dgm:spPr/>
      <dgm:t>
        <a:bodyPr/>
        <a:lstStyle/>
        <a:p>
          <a:r>
            <a:rPr lang="en-GB" b="0" i="0" dirty="0" smtClean="0"/>
            <a:t>He doesn´t like chocolate.</a:t>
          </a:r>
          <a:endParaRPr lang="en-GB" dirty="0"/>
        </a:p>
      </dgm:t>
    </dgm:pt>
    <dgm:pt modelId="{7E1B5601-B2F0-4FC9-A7D1-BD53816D211B}" type="parTrans" cxnId="{56250BAD-7D2E-4816-926D-127D1ADD8D81}">
      <dgm:prSet/>
      <dgm:spPr/>
    </dgm:pt>
    <dgm:pt modelId="{ECC1957C-3ED9-49A4-804D-C6BC37411165}" type="sibTrans" cxnId="{56250BAD-7D2E-4816-926D-127D1ADD8D81}">
      <dgm:prSet/>
      <dgm:spPr/>
    </dgm:pt>
    <dgm:pt modelId="{2BC3A585-BA4A-4ACD-ACAD-EB3CD77E2696}">
      <dgm:prSet/>
      <dgm:spPr/>
      <dgm:t>
        <a:bodyPr/>
        <a:lstStyle/>
        <a:p>
          <a:r>
            <a:rPr lang="en-GB" dirty="0" smtClean="0"/>
            <a:t>She´s </a:t>
          </a:r>
          <a:r>
            <a:rPr lang="en-GB" dirty="0" err="1" smtClean="0"/>
            <a:t>strangerecently</a:t>
          </a:r>
          <a:r>
            <a:rPr lang="en-GB" dirty="0" smtClean="0"/>
            <a:t>.</a:t>
          </a:r>
          <a:endParaRPr lang="en-GB" dirty="0"/>
        </a:p>
      </dgm:t>
    </dgm:pt>
    <dgm:pt modelId="{89DF4B41-A32C-4C66-B7E6-A02462F64155}" type="parTrans" cxnId="{C29F1B11-8C30-4BC7-974C-7318B4ACEC70}">
      <dgm:prSet/>
      <dgm:spPr/>
    </dgm:pt>
    <dgm:pt modelId="{414B9489-8927-46C9-8325-8B8F33575D7D}" type="sibTrans" cxnId="{C29F1B11-8C30-4BC7-974C-7318B4ACEC70}">
      <dgm:prSet/>
      <dgm:spPr/>
    </dgm:pt>
    <dgm:pt modelId="{4DF5D10A-2CE2-4926-9F05-C144F1790E4B}">
      <dgm:prSet/>
      <dgm:spPr/>
      <dgm:t>
        <a:bodyPr/>
        <a:lstStyle/>
        <a:p>
          <a:r>
            <a:rPr lang="en-GB" b="0" i="0" dirty="0" smtClean="0"/>
            <a:t>I can´t recognise her, after 10 years she has changed a lot.</a:t>
          </a:r>
          <a:endParaRPr lang="en-GB" dirty="0"/>
        </a:p>
      </dgm:t>
    </dgm:pt>
    <dgm:pt modelId="{CD92AA62-F45A-4455-8EA4-912058A40345}" type="parTrans" cxnId="{F0976B05-E626-4937-BBB0-4E215ACD3DD7}">
      <dgm:prSet/>
      <dgm:spPr/>
    </dgm:pt>
    <dgm:pt modelId="{1686BE73-42EE-4479-BC75-9262AB15166F}" type="sibTrans" cxnId="{F0976B05-E626-4937-BBB0-4E215ACD3DD7}">
      <dgm:prSet/>
      <dgm:spPr/>
    </dgm:pt>
    <dgm:pt modelId="{B0F9F112-9348-4AE6-BA85-F3459463C04D}">
      <dgm:prSet/>
      <dgm:spPr/>
      <dgm:t>
        <a:bodyPr/>
        <a:lstStyle/>
        <a:p>
          <a:r>
            <a:rPr lang="en-GB" b="0" i="0" dirty="0" smtClean="0"/>
            <a:t>I hate horror movies.</a:t>
          </a:r>
          <a:endParaRPr lang="en-GB" dirty="0"/>
        </a:p>
      </dgm:t>
    </dgm:pt>
    <dgm:pt modelId="{F38A1667-2B8D-464E-9846-30C21533AB11}" type="parTrans" cxnId="{1AB40D20-D8BB-47AA-8431-5EE119EAE23F}">
      <dgm:prSet/>
      <dgm:spPr/>
    </dgm:pt>
    <dgm:pt modelId="{C9242F12-E83F-4B72-B367-375A43454ED2}" type="sibTrans" cxnId="{1AB40D20-D8BB-47AA-8431-5EE119EAE23F}">
      <dgm:prSet/>
      <dgm:spPr/>
    </dgm:pt>
    <dgm:pt modelId="{D8D2DBAC-DCC3-45CD-874E-AB70CE891156}">
      <dgm:prSet/>
      <dgm:spPr/>
      <dgm:t>
        <a:bodyPr/>
        <a:lstStyle/>
        <a:p>
          <a:r>
            <a:rPr lang="en-GB" b="0" i="0" dirty="0" smtClean="0"/>
            <a:t>She seemed interested </a:t>
          </a:r>
          <a:r>
            <a:rPr lang="en-GB" b="0" i="0" smtClean="0"/>
            <a:t>in what I said.</a:t>
          </a:r>
          <a:endParaRPr lang="en-GB" dirty="0"/>
        </a:p>
      </dgm:t>
    </dgm:pt>
    <dgm:pt modelId="{66869489-2B21-4A94-B389-4EC7823FA053}" type="parTrans" cxnId="{DAC54A1C-ED23-4262-BA2D-8740170F4B33}">
      <dgm:prSet/>
      <dgm:spPr/>
    </dgm:pt>
    <dgm:pt modelId="{00218462-659B-4D27-8148-34F6FB5E36E6}" type="sibTrans" cxnId="{DAC54A1C-ED23-4262-BA2D-8740170F4B33}">
      <dgm:prSet/>
      <dgm:spPr/>
    </dgm:pt>
    <dgm:pt modelId="{BE72D1BF-7253-40AC-9D1F-D68896DE11F2}" type="pres">
      <dgm:prSet presAssocID="{D2340882-C882-4754-BF16-352C179F695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175BFF2-ACB6-4EB6-905B-82F5E0367DC6}" type="pres">
      <dgm:prSet presAssocID="{520DD20B-C151-4272-B401-F79811E44BEA}" presName="parentLin" presStyleCnt="0"/>
      <dgm:spPr/>
    </dgm:pt>
    <dgm:pt modelId="{F4CD49B3-250C-42B6-A223-41B57E3EA6A6}" type="pres">
      <dgm:prSet presAssocID="{520DD20B-C151-4272-B401-F79811E44BEA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6F3EFE94-A8DB-4E9B-8587-62A7F801C828}" type="pres">
      <dgm:prSet presAssocID="{520DD20B-C151-4272-B401-F79811E44BE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8E77E9-19BD-46EA-B15A-A6B3FBE650E9}" type="pres">
      <dgm:prSet presAssocID="{520DD20B-C151-4272-B401-F79811E44BEA}" presName="negativeSpace" presStyleCnt="0"/>
      <dgm:spPr/>
    </dgm:pt>
    <dgm:pt modelId="{903E4636-45E6-44DA-A21C-EC4C499A8758}" type="pres">
      <dgm:prSet presAssocID="{520DD20B-C151-4272-B401-F79811E44BEA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3F3E29-A562-42EB-A05E-D86A9AD4374D}" type="pres">
      <dgm:prSet presAssocID="{D1C4B8CF-F1A5-4CEC-9169-8956521DCB39}" presName="spaceBetweenRectangles" presStyleCnt="0"/>
      <dgm:spPr/>
    </dgm:pt>
    <dgm:pt modelId="{98137B24-5F23-4CF1-80F0-E650B3686146}" type="pres">
      <dgm:prSet presAssocID="{2AEED475-8422-4976-87AB-44D6272366CD}" presName="parentLin" presStyleCnt="0"/>
      <dgm:spPr/>
    </dgm:pt>
    <dgm:pt modelId="{B97C2E29-FE6C-45D5-9CDF-D769D1C89039}" type="pres">
      <dgm:prSet presAssocID="{2AEED475-8422-4976-87AB-44D6272366CD}" presName="parentLeftMargin" presStyleLbl="node1" presStyleIdx="0" presStyleCnt="5"/>
      <dgm:spPr/>
      <dgm:t>
        <a:bodyPr/>
        <a:lstStyle/>
        <a:p>
          <a:endParaRPr lang="en-GB"/>
        </a:p>
      </dgm:t>
    </dgm:pt>
    <dgm:pt modelId="{0CB9B2E3-7343-4DEB-A28C-B9133999BCD3}" type="pres">
      <dgm:prSet presAssocID="{2AEED475-8422-4976-87AB-44D6272366C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6E732B-A6EF-4325-BB4E-9A7AA4912014}" type="pres">
      <dgm:prSet presAssocID="{2AEED475-8422-4976-87AB-44D6272366CD}" presName="negativeSpace" presStyleCnt="0"/>
      <dgm:spPr/>
    </dgm:pt>
    <dgm:pt modelId="{3CA45FA8-4575-4295-AB63-304EF4D1F087}" type="pres">
      <dgm:prSet presAssocID="{2AEED475-8422-4976-87AB-44D6272366CD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B5F330-8515-4E11-AEAD-95431557F903}" type="pres">
      <dgm:prSet presAssocID="{544079E2-F5E3-4942-820F-1B263DCD481F}" presName="spaceBetweenRectangles" presStyleCnt="0"/>
      <dgm:spPr/>
    </dgm:pt>
    <dgm:pt modelId="{4777ABCE-D11A-418A-9F49-832154BEEF55}" type="pres">
      <dgm:prSet presAssocID="{09E2364E-4F09-4C63-9621-3EF4AB0AA3AF}" presName="parentLin" presStyleCnt="0"/>
      <dgm:spPr/>
    </dgm:pt>
    <dgm:pt modelId="{5C46F887-9E07-4849-9A4A-AEF58019DD52}" type="pres">
      <dgm:prSet presAssocID="{09E2364E-4F09-4C63-9621-3EF4AB0AA3AF}" presName="parentLeftMargin" presStyleLbl="node1" presStyleIdx="1" presStyleCnt="5"/>
      <dgm:spPr/>
      <dgm:t>
        <a:bodyPr/>
        <a:lstStyle/>
        <a:p>
          <a:endParaRPr lang="en-GB"/>
        </a:p>
      </dgm:t>
    </dgm:pt>
    <dgm:pt modelId="{FDB27F64-4505-4713-8D74-005A7EE5A260}" type="pres">
      <dgm:prSet presAssocID="{09E2364E-4F09-4C63-9621-3EF4AB0AA3A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89EA67-12D7-49B4-A203-20D6DA4D7F9D}" type="pres">
      <dgm:prSet presAssocID="{09E2364E-4F09-4C63-9621-3EF4AB0AA3AF}" presName="negativeSpace" presStyleCnt="0"/>
      <dgm:spPr/>
    </dgm:pt>
    <dgm:pt modelId="{163CBBB1-937D-477E-9511-81D4CA7A56B7}" type="pres">
      <dgm:prSet presAssocID="{09E2364E-4F09-4C63-9621-3EF4AB0AA3AF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97A5C4-3D0C-499B-B220-A5D993023427}" type="pres">
      <dgm:prSet presAssocID="{C1004B15-241B-410F-AB00-AA28DA6F69EA}" presName="spaceBetweenRectangles" presStyleCnt="0"/>
      <dgm:spPr/>
    </dgm:pt>
    <dgm:pt modelId="{1BC60B9A-EC52-4B49-A14B-064318934C63}" type="pres">
      <dgm:prSet presAssocID="{03B1EFCA-D8FA-47CF-8A41-9FA29035D389}" presName="parentLin" presStyleCnt="0"/>
      <dgm:spPr/>
    </dgm:pt>
    <dgm:pt modelId="{AA7F6E44-8144-4107-97E9-65A947974B65}" type="pres">
      <dgm:prSet presAssocID="{03B1EFCA-D8FA-47CF-8A41-9FA29035D389}" presName="parentLeftMargin" presStyleLbl="node1" presStyleIdx="2" presStyleCnt="5"/>
      <dgm:spPr/>
      <dgm:t>
        <a:bodyPr/>
        <a:lstStyle/>
        <a:p>
          <a:endParaRPr lang="en-GB"/>
        </a:p>
      </dgm:t>
    </dgm:pt>
    <dgm:pt modelId="{14477E56-D060-42E1-ACCC-FD64B4E35DFE}" type="pres">
      <dgm:prSet presAssocID="{03B1EFCA-D8FA-47CF-8A41-9FA29035D38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45D428-9F77-46BA-8603-B1FC65E40630}" type="pres">
      <dgm:prSet presAssocID="{03B1EFCA-D8FA-47CF-8A41-9FA29035D389}" presName="negativeSpace" presStyleCnt="0"/>
      <dgm:spPr/>
    </dgm:pt>
    <dgm:pt modelId="{23F14D5D-707E-437F-8465-0BF41B60064A}" type="pres">
      <dgm:prSet presAssocID="{03B1EFCA-D8FA-47CF-8A41-9FA29035D38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85BA80-A601-4188-957E-DD17D8440296}" type="pres">
      <dgm:prSet presAssocID="{7B7584CE-1B0A-4670-B501-6597DCE12FC6}" presName="spaceBetweenRectangles" presStyleCnt="0"/>
      <dgm:spPr/>
    </dgm:pt>
    <dgm:pt modelId="{64114F1F-33F3-47F9-B239-2EDCB7757F2F}" type="pres">
      <dgm:prSet presAssocID="{94766980-428A-4AE8-855B-43546AFC77D1}" presName="parentLin" presStyleCnt="0"/>
      <dgm:spPr/>
    </dgm:pt>
    <dgm:pt modelId="{00FC1021-BA0E-4B51-BCF6-84D1EC259A57}" type="pres">
      <dgm:prSet presAssocID="{94766980-428A-4AE8-855B-43546AFC77D1}" presName="parentLeftMargin" presStyleLbl="node1" presStyleIdx="3" presStyleCnt="5"/>
      <dgm:spPr/>
      <dgm:t>
        <a:bodyPr/>
        <a:lstStyle/>
        <a:p>
          <a:endParaRPr lang="en-GB"/>
        </a:p>
      </dgm:t>
    </dgm:pt>
    <dgm:pt modelId="{A2334F22-8716-4F48-8331-CE10C4F34A73}" type="pres">
      <dgm:prSet presAssocID="{94766980-428A-4AE8-855B-43546AFC77D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88AFE8-E604-4CE7-8C85-083E32AFEF63}" type="pres">
      <dgm:prSet presAssocID="{94766980-428A-4AE8-855B-43546AFC77D1}" presName="negativeSpace" presStyleCnt="0"/>
      <dgm:spPr/>
    </dgm:pt>
    <dgm:pt modelId="{ECC2D652-9A51-4277-BB22-F6DB99014A68}" type="pres">
      <dgm:prSet presAssocID="{94766980-428A-4AE8-855B-43546AFC77D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CED541B-44D2-4169-A55D-442EFDE123CE}" srcId="{D2340882-C882-4754-BF16-352C179F695E}" destId="{2AEED475-8422-4976-87AB-44D6272366CD}" srcOrd="1" destOrd="0" parTransId="{3703134F-1969-4657-828E-5800B267FBB2}" sibTransId="{544079E2-F5E3-4942-820F-1B263DCD481F}"/>
    <dgm:cxn modelId="{861CDC4D-B305-456F-BF4D-293E3150790B}" srcId="{D2340882-C882-4754-BF16-352C179F695E}" destId="{03B1EFCA-D8FA-47CF-8A41-9FA29035D389}" srcOrd="3" destOrd="0" parTransId="{17D23C97-8CF3-4208-B31F-C1EFA5642CF4}" sibTransId="{7B7584CE-1B0A-4670-B501-6597DCE12FC6}"/>
    <dgm:cxn modelId="{77BB5BDC-BFC2-4D68-BDF6-7BAFF0C417F8}" type="presOf" srcId="{94766980-428A-4AE8-855B-43546AFC77D1}" destId="{A2334F22-8716-4F48-8331-CE10C4F34A73}" srcOrd="1" destOrd="0" presId="urn:microsoft.com/office/officeart/2005/8/layout/list1"/>
    <dgm:cxn modelId="{18BDBE50-C856-43C2-97E7-473738ED9664}" type="presOf" srcId="{09E2364E-4F09-4C63-9621-3EF4AB0AA3AF}" destId="{FDB27F64-4505-4713-8D74-005A7EE5A260}" srcOrd="1" destOrd="0" presId="urn:microsoft.com/office/officeart/2005/8/layout/list1"/>
    <dgm:cxn modelId="{97FD5E0D-7E88-423E-BE7B-DD7B070EDD9C}" srcId="{D2340882-C882-4754-BF16-352C179F695E}" destId="{520DD20B-C151-4272-B401-F79811E44BEA}" srcOrd="0" destOrd="0" parTransId="{F5D63EEB-D155-4D7C-B63F-4ABAC4A8FC75}" sibTransId="{D1C4B8CF-F1A5-4CEC-9169-8956521DCB39}"/>
    <dgm:cxn modelId="{641866DD-68B3-4698-ADF0-D4F569264F0D}" srcId="{D2340882-C882-4754-BF16-352C179F695E}" destId="{94766980-428A-4AE8-855B-43546AFC77D1}" srcOrd="4" destOrd="0" parTransId="{FBA76227-F150-4D8C-B861-BB96DC4B3A67}" sibTransId="{7734C7BF-5087-47B9-8D45-09EFAAD87D0D}"/>
    <dgm:cxn modelId="{F0976B05-E626-4937-BBB0-4E215ACD3DD7}" srcId="{09E2364E-4F09-4C63-9621-3EF4AB0AA3AF}" destId="{4DF5D10A-2CE2-4926-9F05-C144F1790E4B}" srcOrd="0" destOrd="0" parTransId="{CD92AA62-F45A-4455-8EA4-912058A40345}" sibTransId="{1686BE73-42EE-4479-BC75-9262AB15166F}"/>
    <dgm:cxn modelId="{94B63513-08FC-4FDE-B0A1-8B1E2BD2DE2E}" type="presOf" srcId="{4DF5D10A-2CE2-4926-9F05-C144F1790E4B}" destId="{163CBBB1-937D-477E-9511-81D4CA7A56B7}" srcOrd="0" destOrd="0" presId="urn:microsoft.com/office/officeart/2005/8/layout/list1"/>
    <dgm:cxn modelId="{1AB40D20-D8BB-47AA-8431-5EE119EAE23F}" srcId="{03B1EFCA-D8FA-47CF-8A41-9FA29035D389}" destId="{B0F9F112-9348-4AE6-BA85-F3459463C04D}" srcOrd="0" destOrd="0" parTransId="{F38A1667-2B8D-464E-9846-30C21533AB11}" sibTransId="{C9242F12-E83F-4B72-B367-375A43454ED2}"/>
    <dgm:cxn modelId="{202F7EA3-D96D-4709-9F5F-7FCD02563A90}" type="presOf" srcId="{03B1EFCA-D8FA-47CF-8A41-9FA29035D389}" destId="{AA7F6E44-8144-4107-97E9-65A947974B65}" srcOrd="0" destOrd="0" presId="urn:microsoft.com/office/officeart/2005/8/layout/list1"/>
    <dgm:cxn modelId="{F7EE6030-A923-406D-AAB5-8F9741CCA8A7}" type="presOf" srcId="{94766980-428A-4AE8-855B-43546AFC77D1}" destId="{00FC1021-BA0E-4B51-BCF6-84D1EC259A57}" srcOrd="0" destOrd="0" presId="urn:microsoft.com/office/officeart/2005/8/layout/list1"/>
    <dgm:cxn modelId="{627B07FD-F6FB-40E1-920D-CE4A80CDBC22}" type="presOf" srcId="{03B1EFCA-D8FA-47CF-8A41-9FA29035D389}" destId="{14477E56-D060-42E1-ACCC-FD64B4E35DFE}" srcOrd="1" destOrd="0" presId="urn:microsoft.com/office/officeart/2005/8/layout/list1"/>
    <dgm:cxn modelId="{DDDC41DE-ABA0-4081-813C-F3C186E01D00}" type="presOf" srcId="{59D6D6A6-847C-4F2B-A832-91952D72DE25}" destId="{903E4636-45E6-44DA-A21C-EC4C499A8758}" srcOrd="0" destOrd="0" presId="urn:microsoft.com/office/officeart/2005/8/layout/list1"/>
    <dgm:cxn modelId="{0F33E5F8-855C-4E5B-9BA4-940D9C2AD4EA}" type="presOf" srcId="{B0F9F112-9348-4AE6-BA85-F3459463C04D}" destId="{23F14D5D-707E-437F-8465-0BF41B60064A}" srcOrd="0" destOrd="0" presId="urn:microsoft.com/office/officeart/2005/8/layout/list1"/>
    <dgm:cxn modelId="{56250BAD-7D2E-4816-926D-127D1ADD8D81}" srcId="{520DD20B-C151-4272-B401-F79811E44BEA}" destId="{59D6D6A6-847C-4F2B-A832-91952D72DE25}" srcOrd="0" destOrd="0" parTransId="{7E1B5601-B2F0-4FC9-A7D1-BD53816D211B}" sibTransId="{ECC1957C-3ED9-49A4-804D-C6BC37411165}"/>
    <dgm:cxn modelId="{DAC54A1C-ED23-4262-BA2D-8740170F4B33}" srcId="{94766980-428A-4AE8-855B-43546AFC77D1}" destId="{D8D2DBAC-DCC3-45CD-874E-AB70CE891156}" srcOrd="0" destOrd="0" parTransId="{66869489-2B21-4A94-B389-4EC7823FA053}" sibTransId="{00218462-659B-4D27-8148-34F6FB5E36E6}"/>
    <dgm:cxn modelId="{6BCCB325-7EAC-4CC5-B274-02AD03F6B912}" type="presOf" srcId="{D2340882-C882-4754-BF16-352C179F695E}" destId="{BE72D1BF-7253-40AC-9D1F-D68896DE11F2}" srcOrd="0" destOrd="0" presId="urn:microsoft.com/office/officeart/2005/8/layout/list1"/>
    <dgm:cxn modelId="{AE203847-7885-4DC6-ACDA-0786834AB6DC}" type="presOf" srcId="{520DD20B-C151-4272-B401-F79811E44BEA}" destId="{F4CD49B3-250C-42B6-A223-41B57E3EA6A6}" srcOrd="0" destOrd="0" presId="urn:microsoft.com/office/officeart/2005/8/layout/list1"/>
    <dgm:cxn modelId="{81ECDE41-ABA3-43AC-80E6-EEBB9F0F297B}" srcId="{D2340882-C882-4754-BF16-352C179F695E}" destId="{09E2364E-4F09-4C63-9621-3EF4AB0AA3AF}" srcOrd="2" destOrd="0" parTransId="{EBD021D6-B26F-4959-BA6E-3EB7D0A52437}" sibTransId="{C1004B15-241B-410F-AB00-AA28DA6F69EA}"/>
    <dgm:cxn modelId="{C7556609-3031-44A1-8587-A376DA9FD389}" type="presOf" srcId="{09E2364E-4F09-4C63-9621-3EF4AB0AA3AF}" destId="{5C46F887-9E07-4849-9A4A-AEF58019DD52}" srcOrd="0" destOrd="0" presId="urn:microsoft.com/office/officeart/2005/8/layout/list1"/>
    <dgm:cxn modelId="{4F6D6BF0-385C-4C32-86C0-2424C21F2EFE}" type="presOf" srcId="{2AEED475-8422-4976-87AB-44D6272366CD}" destId="{B97C2E29-FE6C-45D5-9CDF-D769D1C89039}" srcOrd="0" destOrd="0" presId="urn:microsoft.com/office/officeart/2005/8/layout/list1"/>
    <dgm:cxn modelId="{D59F6718-93BE-4C9B-9DA8-2DEAB6085579}" type="presOf" srcId="{2AEED475-8422-4976-87AB-44D6272366CD}" destId="{0CB9B2E3-7343-4DEB-A28C-B9133999BCD3}" srcOrd="1" destOrd="0" presId="urn:microsoft.com/office/officeart/2005/8/layout/list1"/>
    <dgm:cxn modelId="{C29F1B11-8C30-4BC7-974C-7318B4ACEC70}" srcId="{2AEED475-8422-4976-87AB-44D6272366CD}" destId="{2BC3A585-BA4A-4ACD-ACAD-EB3CD77E2696}" srcOrd="0" destOrd="0" parTransId="{89DF4B41-A32C-4C66-B7E6-A02462F64155}" sibTransId="{414B9489-8927-46C9-8325-8B8F33575D7D}"/>
    <dgm:cxn modelId="{AE646577-8C9C-4227-AF7E-8A5FBE92726C}" type="presOf" srcId="{D8D2DBAC-DCC3-45CD-874E-AB70CE891156}" destId="{ECC2D652-9A51-4277-BB22-F6DB99014A68}" srcOrd="0" destOrd="0" presId="urn:microsoft.com/office/officeart/2005/8/layout/list1"/>
    <dgm:cxn modelId="{EA6259AD-73A4-4D22-A51B-243196294ABF}" type="presOf" srcId="{520DD20B-C151-4272-B401-F79811E44BEA}" destId="{6F3EFE94-A8DB-4E9B-8587-62A7F801C828}" srcOrd="1" destOrd="0" presId="urn:microsoft.com/office/officeart/2005/8/layout/list1"/>
    <dgm:cxn modelId="{C237009E-8138-4FAA-9193-08391F77B286}" type="presOf" srcId="{2BC3A585-BA4A-4ACD-ACAD-EB3CD77E2696}" destId="{3CA45FA8-4575-4295-AB63-304EF4D1F087}" srcOrd="0" destOrd="0" presId="urn:microsoft.com/office/officeart/2005/8/layout/list1"/>
    <dgm:cxn modelId="{DD5A6D06-61BF-4096-9104-95ABA5375F6C}" type="presParOf" srcId="{BE72D1BF-7253-40AC-9D1F-D68896DE11F2}" destId="{9175BFF2-ACB6-4EB6-905B-82F5E0367DC6}" srcOrd="0" destOrd="0" presId="urn:microsoft.com/office/officeart/2005/8/layout/list1"/>
    <dgm:cxn modelId="{D0524FCB-6A60-489C-B794-1DEED9BE16C5}" type="presParOf" srcId="{9175BFF2-ACB6-4EB6-905B-82F5E0367DC6}" destId="{F4CD49B3-250C-42B6-A223-41B57E3EA6A6}" srcOrd="0" destOrd="0" presId="urn:microsoft.com/office/officeart/2005/8/layout/list1"/>
    <dgm:cxn modelId="{A71C5CD0-E787-4577-A498-CAD975E0D8D0}" type="presParOf" srcId="{9175BFF2-ACB6-4EB6-905B-82F5E0367DC6}" destId="{6F3EFE94-A8DB-4E9B-8587-62A7F801C828}" srcOrd="1" destOrd="0" presId="urn:microsoft.com/office/officeart/2005/8/layout/list1"/>
    <dgm:cxn modelId="{0BC3442B-57E3-42DF-99F3-072309CF8FBC}" type="presParOf" srcId="{BE72D1BF-7253-40AC-9D1F-D68896DE11F2}" destId="{B68E77E9-19BD-46EA-B15A-A6B3FBE650E9}" srcOrd="1" destOrd="0" presId="urn:microsoft.com/office/officeart/2005/8/layout/list1"/>
    <dgm:cxn modelId="{569E01D8-069A-4E71-9444-84D2642EDECA}" type="presParOf" srcId="{BE72D1BF-7253-40AC-9D1F-D68896DE11F2}" destId="{903E4636-45E6-44DA-A21C-EC4C499A8758}" srcOrd="2" destOrd="0" presId="urn:microsoft.com/office/officeart/2005/8/layout/list1"/>
    <dgm:cxn modelId="{7F099BC8-00BB-4514-986C-BAC35C5702FE}" type="presParOf" srcId="{BE72D1BF-7253-40AC-9D1F-D68896DE11F2}" destId="{3F3F3E29-A562-42EB-A05E-D86A9AD4374D}" srcOrd="3" destOrd="0" presId="urn:microsoft.com/office/officeart/2005/8/layout/list1"/>
    <dgm:cxn modelId="{F07616CA-017B-40D8-A2F0-6D88A0014234}" type="presParOf" srcId="{BE72D1BF-7253-40AC-9D1F-D68896DE11F2}" destId="{98137B24-5F23-4CF1-80F0-E650B3686146}" srcOrd="4" destOrd="0" presId="urn:microsoft.com/office/officeart/2005/8/layout/list1"/>
    <dgm:cxn modelId="{DB4FFB33-B1DD-46F4-A624-89E73BDCFD87}" type="presParOf" srcId="{98137B24-5F23-4CF1-80F0-E650B3686146}" destId="{B97C2E29-FE6C-45D5-9CDF-D769D1C89039}" srcOrd="0" destOrd="0" presId="urn:microsoft.com/office/officeart/2005/8/layout/list1"/>
    <dgm:cxn modelId="{261A89E3-1724-495B-A421-79B3023EF45D}" type="presParOf" srcId="{98137B24-5F23-4CF1-80F0-E650B3686146}" destId="{0CB9B2E3-7343-4DEB-A28C-B9133999BCD3}" srcOrd="1" destOrd="0" presId="urn:microsoft.com/office/officeart/2005/8/layout/list1"/>
    <dgm:cxn modelId="{91B4D2AE-9548-4366-9777-8BBBC3A173FC}" type="presParOf" srcId="{BE72D1BF-7253-40AC-9D1F-D68896DE11F2}" destId="{FF6E732B-A6EF-4325-BB4E-9A7AA4912014}" srcOrd="5" destOrd="0" presId="urn:microsoft.com/office/officeart/2005/8/layout/list1"/>
    <dgm:cxn modelId="{B1F6C5CC-1E86-4594-A6B7-89B17E80DEE7}" type="presParOf" srcId="{BE72D1BF-7253-40AC-9D1F-D68896DE11F2}" destId="{3CA45FA8-4575-4295-AB63-304EF4D1F087}" srcOrd="6" destOrd="0" presId="urn:microsoft.com/office/officeart/2005/8/layout/list1"/>
    <dgm:cxn modelId="{D2AF2AD8-F496-46C5-837A-C904B60599C2}" type="presParOf" srcId="{BE72D1BF-7253-40AC-9D1F-D68896DE11F2}" destId="{F8B5F330-8515-4E11-AEAD-95431557F903}" srcOrd="7" destOrd="0" presId="urn:microsoft.com/office/officeart/2005/8/layout/list1"/>
    <dgm:cxn modelId="{C19EBFA9-B7F3-47FD-9C73-05490AE6C814}" type="presParOf" srcId="{BE72D1BF-7253-40AC-9D1F-D68896DE11F2}" destId="{4777ABCE-D11A-418A-9F49-832154BEEF55}" srcOrd="8" destOrd="0" presId="urn:microsoft.com/office/officeart/2005/8/layout/list1"/>
    <dgm:cxn modelId="{3A2ACC6A-A6AF-4BFF-99EE-C5EC9EB98354}" type="presParOf" srcId="{4777ABCE-D11A-418A-9F49-832154BEEF55}" destId="{5C46F887-9E07-4849-9A4A-AEF58019DD52}" srcOrd="0" destOrd="0" presId="urn:microsoft.com/office/officeart/2005/8/layout/list1"/>
    <dgm:cxn modelId="{06E93DF6-6DB4-4A3A-8663-0F55371B0354}" type="presParOf" srcId="{4777ABCE-D11A-418A-9F49-832154BEEF55}" destId="{FDB27F64-4505-4713-8D74-005A7EE5A260}" srcOrd="1" destOrd="0" presId="urn:microsoft.com/office/officeart/2005/8/layout/list1"/>
    <dgm:cxn modelId="{A6AE73BF-7FCF-48F2-B3C0-C5E49A516F15}" type="presParOf" srcId="{BE72D1BF-7253-40AC-9D1F-D68896DE11F2}" destId="{CD89EA67-12D7-49B4-A203-20D6DA4D7F9D}" srcOrd="9" destOrd="0" presId="urn:microsoft.com/office/officeart/2005/8/layout/list1"/>
    <dgm:cxn modelId="{01AD40DA-9E79-4FF3-8C03-1A3F8D04CCAE}" type="presParOf" srcId="{BE72D1BF-7253-40AC-9D1F-D68896DE11F2}" destId="{163CBBB1-937D-477E-9511-81D4CA7A56B7}" srcOrd="10" destOrd="0" presId="urn:microsoft.com/office/officeart/2005/8/layout/list1"/>
    <dgm:cxn modelId="{0947ED06-6409-47E8-A965-CCF7B82BB492}" type="presParOf" srcId="{BE72D1BF-7253-40AC-9D1F-D68896DE11F2}" destId="{6497A5C4-3D0C-499B-B220-A5D993023427}" srcOrd="11" destOrd="0" presId="urn:microsoft.com/office/officeart/2005/8/layout/list1"/>
    <dgm:cxn modelId="{A772B353-9395-4D90-A267-8CAE2FB88133}" type="presParOf" srcId="{BE72D1BF-7253-40AC-9D1F-D68896DE11F2}" destId="{1BC60B9A-EC52-4B49-A14B-064318934C63}" srcOrd="12" destOrd="0" presId="urn:microsoft.com/office/officeart/2005/8/layout/list1"/>
    <dgm:cxn modelId="{1B5044A3-49BF-4ECB-BCDC-9EA9C447FC5F}" type="presParOf" srcId="{1BC60B9A-EC52-4B49-A14B-064318934C63}" destId="{AA7F6E44-8144-4107-97E9-65A947974B65}" srcOrd="0" destOrd="0" presId="urn:microsoft.com/office/officeart/2005/8/layout/list1"/>
    <dgm:cxn modelId="{C4C73BA8-58D8-4DA9-8162-60F3605ECE84}" type="presParOf" srcId="{1BC60B9A-EC52-4B49-A14B-064318934C63}" destId="{14477E56-D060-42E1-ACCC-FD64B4E35DFE}" srcOrd="1" destOrd="0" presId="urn:microsoft.com/office/officeart/2005/8/layout/list1"/>
    <dgm:cxn modelId="{C4D60BC8-F028-4B5D-8E5F-9C696D9419E4}" type="presParOf" srcId="{BE72D1BF-7253-40AC-9D1F-D68896DE11F2}" destId="{7D45D428-9F77-46BA-8603-B1FC65E40630}" srcOrd="13" destOrd="0" presId="urn:microsoft.com/office/officeart/2005/8/layout/list1"/>
    <dgm:cxn modelId="{FCD8402F-620E-4EEF-9506-AFAC17038D09}" type="presParOf" srcId="{BE72D1BF-7253-40AC-9D1F-D68896DE11F2}" destId="{23F14D5D-707E-437F-8465-0BF41B60064A}" srcOrd="14" destOrd="0" presId="urn:microsoft.com/office/officeart/2005/8/layout/list1"/>
    <dgm:cxn modelId="{2598FE21-2B8A-45F9-82CF-37910E8C4E2B}" type="presParOf" srcId="{BE72D1BF-7253-40AC-9D1F-D68896DE11F2}" destId="{5385BA80-A601-4188-957E-DD17D8440296}" srcOrd="15" destOrd="0" presId="urn:microsoft.com/office/officeart/2005/8/layout/list1"/>
    <dgm:cxn modelId="{F5CD7B18-61D2-424B-BB8A-24472D4DD983}" type="presParOf" srcId="{BE72D1BF-7253-40AC-9D1F-D68896DE11F2}" destId="{64114F1F-33F3-47F9-B239-2EDCB7757F2F}" srcOrd="16" destOrd="0" presId="urn:microsoft.com/office/officeart/2005/8/layout/list1"/>
    <dgm:cxn modelId="{3B0A7D0C-C4B7-49A0-9DF6-92036CC76578}" type="presParOf" srcId="{64114F1F-33F3-47F9-B239-2EDCB7757F2F}" destId="{00FC1021-BA0E-4B51-BCF6-84D1EC259A57}" srcOrd="0" destOrd="0" presId="urn:microsoft.com/office/officeart/2005/8/layout/list1"/>
    <dgm:cxn modelId="{2C903D53-5305-4FF6-BF9C-C5DA53CB7889}" type="presParOf" srcId="{64114F1F-33F3-47F9-B239-2EDCB7757F2F}" destId="{A2334F22-8716-4F48-8331-CE10C4F34A73}" srcOrd="1" destOrd="0" presId="urn:microsoft.com/office/officeart/2005/8/layout/list1"/>
    <dgm:cxn modelId="{FD726BA8-CD94-464D-8E02-DAF70BECC9B5}" type="presParOf" srcId="{BE72D1BF-7253-40AC-9D1F-D68896DE11F2}" destId="{5188AFE8-E604-4CE7-8C85-083E32AFEF63}" srcOrd="17" destOrd="0" presId="urn:microsoft.com/office/officeart/2005/8/layout/list1"/>
    <dgm:cxn modelId="{3E087983-399E-417E-B9E8-22D2A7AECBE3}" type="presParOf" srcId="{BE72D1BF-7253-40AC-9D1F-D68896DE11F2}" destId="{ECC2D652-9A51-4277-BB22-F6DB99014A68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3E4636-45E6-44DA-A21C-EC4C499A8758}">
      <dsp:nvSpPr>
        <dsp:cNvPr id="0" name=""/>
        <dsp:cNvSpPr/>
      </dsp:nvSpPr>
      <dsp:spPr>
        <a:xfrm>
          <a:off x="0" y="28023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S</a:t>
          </a:r>
          <a:r>
            <a:rPr lang="en-GB" sz="1800" b="0" i="0" kern="1200" dirty="0" smtClean="0"/>
            <a:t>he said that she would follow him no matter where he went.</a:t>
          </a:r>
          <a:endParaRPr lang="en-GB" sz="1800" kern="1200" dirty="0"/>
        </a:p>
      </dsp:txBody>
      <dsp:txXfrm>
        <a:off x="0" y="280237"/>
        <a:ext cx="10058399" cy="765450"/>
      </dsp:txXfrm>
    </dsp:sp>
    <dsp:sp modelId="{6F3EFE94-A8DB-4E9B-8587-62A7F801C828}">
      <dsp:nvSpPr>
        <dsp:cNvPr id="0" name=""/>
        <dsp:cNvSpPr/>
      </dsp:nvSpPr>
      <dsp:spPr>
        <a:xfrm>
          <a:off x="502920" y="1455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Cô</a:t>
          </a:r>
          <a:r>
            <a:rPr lang="en-GB" sz="1800" kern="1200" dirty="0" smtClean="0"/>
            <a:t> ấy nói là </a:t>
          </a:r>
          <a:r>
            <a:rPr lang="en-GB" sz="1800" kern="1200" dirty="0" err="1" smtClean="0"/>
            <a:t>dù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gì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đi</a:t>
          </a:r>
          <a:r>
            <a:rPr lang="en-GB" sz="1800" kern="1200" dirty="0" smtClean="0"/>
            <a:t> nữa </a:t>
          </a:r>
          <a:r>
            <a:rPr lang="en-GB" sz="1800" kern="1200" dirty="0" err="1" smtClean="0"/>
            <a:t>cô</a:t>
          </a:r>
          <a:r>
            <a:rPr lang="en-GB" sz="1800" kern="1200" dirty="0" smtClean="0"/>
            <a:t> ấy cũng sẽ </a:t>
          </a:r>
          <a:r>
            <a:rPr lang="en-GB" sz="1800" kern="1200" dirty="0" err="1" smtClean="0"/>
            <a:t>theo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anh</a:t>
          </a:r>
          <a:r>
            <a:rPr lang="en-GB" sz="1800" kern="1200" dirty="0" smtClean="0"/>
            <a:t> ấy.</a:t>
          </a:r>
          <a:endParaRPr lang="en-GB" sz="1800" kern="1200" dirty="0"/>
        </a:p>
      </dsp:txBody>
      <dsp:txXfrm>
        <a:off x="528859" y="40496"/>
        <a:ext cx="6989002" cy="479482"/>
      </dsp:txXfrm>
    </dsp:sp>
    <dsp:sp modelId="{3CA45FA8-4575-4295-AB63-304EF4D1F087}">
      <dsp:nvSpPr>
        <dsp:cNvPr id="0" name=""/>
        <dsp:cNvSpPr/>
      </dsp:nvSpPr>
      <dsp:spPr>
        <a:xfrm>
          <a:off x="0" y="140856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He can be relied on.</a:t>
          </a:r>
          <a:endParaRPr lang="en-GB" sz="1800" kern="1200" dirty="0"/>
        </a:p>
      </dsp:txBody>
      <dsp:txXfrm>
        <a:off x="0" y="1408567"/>
        <a:ext cx="10058399" cy="765450"/>
      </dsp:txXfrm>
    </dsp:sp>
    <dsp:sp modelId="{0CB9B2E3-7343-4DEB-A28C-B9133999BCD3}">
      <dsp:nvSpPr>
        <dsp:cNvPr id="0" name=""/>
        <dsp:cNvSpPr/>
      </dsp:nvSpPr>
      <dsp:spPr>
        <a:xfrm>
          <a:off x="502920" y="114288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Anh ấy tin </a:t>
          </a:r>
          <a:r>
            <a:rPr lang="en-GB" sz="1800" kern="1200" dirty="0" err="1" smtClean="0"/>
            <a:t>tưởng</a:t>
          </a:r>
          <a:r>
            <a:rPr lang="en-GB" sz="1800" kern="1200" dirty="0" smtClean="0"/>
            <a:t> được.</a:t>
          </a:r>
          <a:endParaRPr lang="en-GB" sz="1800" kern="1200" dirty="0"/>
        </a:p>
      </dsp:txBody>
      <dsp:txXfrm>
        <a:off x="528859" y="1168826"/>
        <a:ext cx="6989002" cy="479482"/>
      </dsp:txXfrm>
    </dsp:sp>
    <dsp:sp modelId="{163CBBB1-937D-477E-9511-81D4CA7A56B7}">
      <dsp:nvSpPr>
        <dsp:cNvPr id="0" name=""/>
        <dsp:cNvSpPr/>
      </dsp:nvSpPr>
      <dsp:spPr>
        <a:xfrm>
          <a:off x="0" y="253689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There are some books on the desk.</a:t>
          </a:r>
          <a:endParaRPr lang="en-GB" sz="1800" kern="1200" dirty="0"/>
        </a:p>
      </dsp:txBody>
      <dsp:txXfrm>
        <a:off x="0" y="2536897"/>
        <a:ext cx="10058399" cy="765450"/>
      </dsp:txXfrm>
    </dsp:sp>
    <dsp:sp modelId="{FDB27F64-4505-4713-8D74-005A7EE5A260}">
      <dsp:nvSpPr>
        <dsp:cNvPr id="0" name=""/>
        <dsp:cNvSpPr/>
      </dsp:nvSpPr>
      <dsp:spPr>
        <a:xfrm>
          <a:off x="502920" y="227121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Có vài </a:t>
          </a:r>
          <a:r>
            <a:rPr lang="en-GB" sz="1800" kern="1200" dirty="0" err="1" smtClean="0"/>
            <a:t>quyển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sách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trên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bàn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2297156"/>
        <a:ext cx="6989002" cy="479482"/>
      </dsp:txXfrm>
    </dsp:sp>
    <dsp:sp modelId="{23F14D5D-707E-437F-8465-0BF41B60064A}">
      <dsp:nvSpPr>
        <dsp:cNvPr id="0" name=""/>
        <dsp:cNvSpPr/>
      </dsp:nvSpPr>
      <dsp:spPr>
        <a:xfrm>
          <a:off x="0" y="366522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I need help.</a:t>
          </a:r>
          <a:endParaRPr lang="en-GB" sz="1800" kern="1200" dirty="0"/>
        </a:p>
      </dsp:txBody>
      <dsp:txXfrm>
        <a:off x="0" y="3665228"/>
        <a:ext cx="10058399" cy="765450"/>
      </dsp:txXfrm>
    </dsp:sp>
    <dsp:sp modelId="{14477E56-D060-42E1-ACCC-FD64B4E35DFE}">
      <dsp:nvSpPr>
        <dsp:cNvPr id="0" name=""/>
        <dsp:cNvSpPr/>
      </dsp:nvSpPr>
      <dsp:spPr>
        <a:xfrm>
          <a:off x="502920" y="339954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Tôi cần người </a:t>
          </a:r>
          <a:r>
            <a:rPr lang="en-GB" sz="1800" kern="1200" dirty="0" err="1" smtClean="0"/>
            <a:t>giúp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3425486"/>
        <a:ext cx="6989002" cy="479482"/>
      </dsp:txXfrm>
    </dsp:sp>
    <dsp:sp modelId="{ECC2D652-9A51-4277-BB22-F6DB99014A68}">
      <dsp:nvSpPr>
        <dsp:cNvPr id="0" name=""/>
        <dsp:cNvSpPr/>
      </dsp:nvSpPr>
      <dsp:spPr>
        <a:xfrm>
          <a:off x="0" y="479355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We're not lost.</a:t>
          </a:r>
          <a:endParaRPr lang="en-GB" sz="1800" kern="1200" dirty="0"/>
        </a:p>
      </dsp:txBody>
      <dsp:txXfrm>
        <a:off x="0" y="4793558"/>
        <a:ext cx="10058399" cy="765450"/>
      </dsp:txXfrm>
    </dsp:sp>
    <dsp:sp modelId="{A2334F22-8716-4F48-8331-CE10C4F34A73}">
      <dsp:nvSpPr>
        <dsp:cNvPr id="0" name=""/>
        <dsp:cNvSpPr/>
      </dsp:nvSpPr>
      <dsp:spPr>
        <a:xfrm>
          <a:off x="502920" y="4527878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Bọn</a:t>
          </a:r>
          <a:r>
            <a:rPr lang="en-GB" sz="1800" kern="1200" dirty="0" smtClean="0"/>
            <a:t> em có bị </a:t>
          </a:r>
          <a:r>
            <a:rPr lang="en-GB" sz="1800" kern="1200" dirty="0" err="1" smtClean="0"/>
            <a:t>lạc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đâu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4553817"/>
        <a:ext cx="6989002" cy="47948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3E4636-45E6-44DA-A21C-EC4C499A8758}">
      <dsp:nvSpPr>
        <dsp:cNvPr id="0" name=""/>
        <dsp:cNvSpPr/>
      </dsp:nvSpPr>
      <dsp:spPr>
        <a:xfrm>
          <a:off x="0" y="308372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Please give me a glass of water.</a:t>
          </a:r>
          <a:endParaRPr lang="en-GB" sz="1800" kern="1200" dirty="0"/>
        </a:p>
      </dsp:txBody>
      <dsp:txXfrm>
        <a:off x="0" y="308372"/>
        <a:ext cx="10058399" cy="765450"/>
      </dsp:txXfrm>
    </dsp:sp>
    <dsp:sp modelId="{6F3EFE94-A8DB-4E9B-8587-62A7F801C828}">
      <dsp:nvSpPr>
        <dsp:cNvPr id="0" name=""/>
        <dsp:cNvSpPr/>
      </dsp:nvSpPr>
      <dsp:spPr>
        <a:xfrm>
          <a:off x="502920" y="1455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Xin cốc nước</a:t>
          </a:r>
          <a:endParaRPr lang="en-GB" sz="1800" kern="1200" dirty="0"/>
        </a:p>
      </dsp:txBody>
      <dsp:txXfrm>
        <a:off x="528859" y="40496"/>
        <a:ext cx="6989002" cy="479482"/>
      </dsp:txXfrm>
    </dsp:sp>
    <dsp:sp modelId="{3CA45FA8-4575-4295-AB63-304EF4D1F087}">
      <dsp:nvSpPr>
        <dsp:cNvPr id="0" name=""/>
        <dsp:cNvSpPr/>
      </dsp:nvSpPr>
      <dsp:spPr>
        <a:xfrm>
          <a:off x="0" y="140856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There were ten people in all.</a:t>
          </a:r>
          <a:endParaRPr lang="en-GB" sz="1800" kern="1200" dirty="0"/>
        </a:p>
      </dsp:txBody>
      <dsp:txXfrm>
        <a:off x="0" y="1408567"/>
        <a:ext cx="10058399" cy="765450"/>
      </dsp:txXfrm>
    </dsp:sp>
    <dsp:sp modelId="{0CB9B2E3-7343-4DEB-A28C-B9133999BCD3}">
      <dsp:nvSpPr>
        <dsp:cNvPr id="0" name=""/>
        <dsp:cNvSpPr/>
      </dsp:nvSpPr>
      <dsp:spPr>
        <a:xfrm>
          <a:off x="502920" y="114288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Có </a:t>
          </a:r>
          <a:r>
            <a:rPr lang="en-GB" sz="1800" kern="1200" dirty="0" err="1" smtClean="0"/>
            <a:t>mười</a:t>
          </a:r>
          <a:r>
            <a:rPr lang="en-GB" sz="1800" kern="1200" dirty="0" smtClean="0"/>
            <a:t> người tất cả.</a:t>
          </a:r>
          <a:endParaRPr lang="en-GB" sz="1800" kern="1200" dirty="0"/>
        </a:p>
      </dsp:txBody>
      <dsp:txXfrm>
        <a:off x="528859" y="1168826"/>
        <a:ext cx="6989002" cy="479482"/>
      </dsp:txXfrm>
    </dsp:sp>
    <dsp:sp modelId="{163CBBB1-937D-477E-9511-81D4CA7A56B7}">
      <dsp:nvSpPr>
        <dsp:cNvPr id="0" name=""/>
        <dsp:cNvSpPr/>
      </dsp:nvSpPr>
      <dsp:spPr>
        <a:xfrm>
          <a:off x="0" y="2508761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I love sunset.</a:t>
          </a:r>
          <a:endParaRPr lang="en-GB" sz="1800" kern="1200" dirty="0"/>
        </a:p>
      </dsp:txBody>
      <dsp:txXfrm>
        <a:off x="0" y="2508761"/>
        <a:ext cx="10058399" cy="765450"/>
      </dsp:txXfrm>
    </dsp:sp>
    <dsp:sp modelId="{FDB27F64-4505-4713-8D74-005A7EE5A260}">
      <dsp:nvSpPr>
        <dsp:cNvPr id="0" name=""/>
        <dsp:cNvSpPr/>
      </dsp:nvSpPr>
      <dsp:spPr>
        <a:xfrm>
          <a:off x="502920" y="227121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Tôi rất thích bình minh.</a:t>
          </a:r>
          <a:endParaRPr lang="en-GB" sz="1800" kern="1200" dirty="0"/>
        </a:p>
      </dsp:txBody>
      <dsp:txXfrm>
        <a:off x="528859" y="2297156"/>
        <a:ext cx="6989002" cy="479482"/>
      </dsp:txXfrm>
    </dsp:sp>
    <dsp:sp modelId="{23F14D5D-707E-437F-8465-0BF41B60064A}">
      <dsp:nvSpPr>
        <dsp:cNvPr id="0" name=""/>
        <dsp:cNvSpPr/>
      </dsp:nvSpPr>
      <dsp:spPr>
        <a:xfrm>
          <a:off x="0" y="366522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He is too talkative. No one can stand him.</a:t>
          </a:r>
          <a:endParaRPr lang="en-GB" sz="1800" kern="1200" dirty="0"/>
        </a:p>
      </dsp:txBody>
      <dsp:txXfrm>
        <a:off x="0" y="3665228"/>
        <a:ext cx="10058399" cy="765450"/>
      </dsp:txXfrm>
    </dsp:sp>
    <dsp:sp modelId="{14477E56-D060-42E1-ACCC-FD64B4E35DFE}">
      <dsp:nvSpPr>
        <dsp:cNvPr id="0" name=""/>
        <dsp:cNvSpPr/>
      </dsp:nvSpPr>
      <dsp:spPr>
        <a:xfrm>
          <a:off x="502920" y="339954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Anh ấy nói quá nhiều. Chả </a:t>
          </a:r>
          <a:r>
            <a:rPr lang="en-GB" sz="1800" kern="1200" dirty="0" err="1" smtClean="0"/>
            <a:t>ai</a:t>
          </a:r>
          <a:r>
            <a:rPr lang="en-GB" sz="1800" kern="1200" dirty="0" smtClean="0"/>
            <a:t> chịu </a:t>
          </a:r>
          <a:r>
            <a:rPr lang="en-GB" sz="1800" kern="1200" dirty="0" err="1" smtClean="0"/>
            <a:t>nổi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3425486"/>
        <a:ext cx="6989002" cy="479482"/>
      </dsp:txXfrm>
    </dsp:sp>
    <dsp:sp modelId="{ECC2D652-9A51-4277-BB22-F6DB99014A68}">
      <dsp:nvSpPr>
        <dsp:cNvPr id="0" name=""/>
        <dsp:cNvSpPr/>
      </dsp:nvSpPr>
      <dsp:spPr>
        <a:xfrm>
          <a:off x="0" y="479355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We should not ask such a person to help us.</a:t>
          </a:r>
          <a:endParaRPr lang="en-GB" sz="1800" kern="1200" dirty="0"/>
        </a:p>
      </dsp:txBody>
      <dsp:txXfrm>
        <a:off x="0" y="4793558"/>
        <a:ext cx="10058399" cy="765450"/>
      </dsp:txXfrm>
    </dsp:sp>
    <dsp:sp modelId="{A2334F22-8716-4F48-8331-CE10C4F34A73}">
      <dsp:nvSpPr>
        <dsp:cNvPr id="0" name=""/>
        <dsp:cNvSpPr/>
      </dsp:nvSpPr>
      <dsp:spPr>
        <a:xfrm>
          <a:off x="502920" y="4527878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Mình </a:t>
          </a:r>
          <a:r>
            <a:rPr lang="en-GB" sz="1800" kern="1200" dirty="0" err="1" smtClean="0"/>
            <a:t>không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nên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nhờ</a:t>
          </a:r>
          <a:r>
            <a:rPr lang="en-GB" sz="1800" kern="1200" dirty="0" smtClean="0"/>
            <a:t> nó </a:t>
          </a:r>
          <a:r>
            <a:rPr lang="en-GB" sz="1800" kern="1200" dirty="0" err="1" smtClean="0"/>
            <a:t>giúp</a:t>
          </a:r>
          <a:r>
            <a:rPr lang="en-GB" sz="1800" kern="1200" smtClean="0"/>
            <a:t>.</a:t>
          </a:r>
          <a:endParaRPr lang="en-GB" sz="1800" kern="1200" dirty="0"/>
        </a:p>
      </dsp:txBody>
      <dsp:txXfrm>
        <a:off x="528859" y="4553817"/>
        <a:ext cx="6989002" cy="479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3E4636-45E6-44DA-A21C-EC4C499A8758}">
      <dsp:nvSpPr>
        <dsp:cNvPr id="0" name=""/>
        <dsp:cNvSpPr/>
      </dsp:nvSpPr>
      <dsp:spPr>
        <a:xfrm>
          <a:off x="0" y="28023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My looked at herself in the mirror.</a:t>
          </a:r>
          <a:endParaRPr lang="en-GB" sz="1800" kern="1200" dirty="0"/>
        </a:p>
      </dsp:txBody>
      <dsp:txXfrm>
        <a:off x="0" y="280237"/>
        <a:ext cx="10058399" cy="765450"/>
      </dsp:txXfrm>
    </dsp:sp>
    <dsp:sp modelId="{6F3EFE94-A8DB-4E9B-8587-62A7F801C828}">
      <dsp:nvSpPr>
        <dsp:cNvPr id="0" name=""/>
        <dsp:cNvSpPr/>
      </dsp:nvSpPr>
      <dsp:spPr>
        <a:xfrm>
          <a:off x="502920" y="1455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My </a:t>
          </a:r>
          <a:r>
            <a:rPr lang="en-GB" sz="1800" kern="1200" dirty="0" err="1" smtClean="0"/>
            <a:t>soi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gương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40496"/>
        <a:ext cx="6989002" cy="479482"/>
      </dsp:txXfrm>
    </dsp:sp>
    <dsp:sp modelId="{3CA45FA8-4575-4295-AB63-304EF4D1F087}">
      <dsp:nvSpPr>
        <dsp:cNvPr id="0" name=""/>
        <dsp:cNvSpPr/>
      </dsp:nvSpPr>
      <dsp:spPr>
        <a:xfrm>
          <a:off x="0" y="140856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Do you know when they will arrive?</a:t>
          </a:r>
          <a:endParaRPr lang="en-GB" sz="1800" kern="1200" dirty="0"/>
        </a:p>
      </dsp:txBody>
      <dsp:txXfrm>
        <a:off x="0" y="1408567"/>
        <a:ext cx="10058399" cy="765450"/>
      </dsp:txXfrm>
    </dsp:sp>
    <dsp:sp modelId="{0CB9B2E3-7343-4DEB-A28C-B9133999BCD3}">
      <dsp:nvSpPr>
        <dsp:cNvPr id="0" name=""/>
        <dsp:cNvSpPr/>
      </dsp:nvSpPr>
      <dsp:spPr>
        <a:xfrm>
          <a:off x="502920" y="114288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Em </a:t>
          </a:r>
          <a:r>
            <a:rPr lang="en-GB" sz="1800" kern="1200" dirty="0" smtClean="0"/>
            <a:t>có biết lúc nào họ đến </a:t>
          </a:r>
          <a:r>
            <a:rPr lang="en-GB" sz="1800" kern="1200" dirty="0" err="1" smtClean="0"/>
            <a:t>không</a:t>
          </a:r>
          <a:r>
            <a:rPr lang="en-GB" sz="1800" kern="1200" dirty="0" smtClean="0"/>
            <a:t>?</a:t>
          </a:r>
          <a:endParaRPr lang="en-GB" sz="1800" kern="1200" dirty="0"/>
        </a:p>
      </dsp:txBody>
      <dsp:txXfrm>
        <a:off x="528859" y="1168826"/>
        <a:ext cx="6989002" cy="479482"/>
      </dsp:txXfrm>
    </dsp:sp>
    <dsp:sp modelId="{163CBBB1-937D-477E-9511-81D4CA7A56B7}">
      <dsp:nvSpPr>
        <dsp:cNvPr id="0" name=""/>
        <dsp:cNvSpPr/>
      </dsp:nvSpPr>
      <dsp:spPr>
        <a:xfrm>
          <a:off x="0" y="253689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I went there last year. If you want, I can give you some information.</a:t>
          </a:r>
          <a:endParaRPr lang="en-GB" sz="1800" kern="1200" dirty="0"/>
        </a:p>
      </dsp:txBody>
      <dsp:txXfrm>
        <a:off x="0" y="2536897"/>
        <a:ext cx="10058399" cy="765450"/>
      </dsp:txXfrm>
    </dsp:sp>
    <dsp:sp modelId="{FDB27F64-4505-4713-8D74-005A7EE5A260}">
      <dsp:nvSpPr>
        <dsp:cNvPr id="0" name=""/>
        <dsp:cNvSpPr/>
      </dsp:nvSpPr>
      <dsp:spPr>
        <a:xfrm>
          <a:off x="502920" y="227121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Năm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ngoái</a:t>
          </a:r>
          <a:r>
            <a:rPr lang="en-GB" sz="1800" kern="1200" dirty="0" smtClean="0"/>
            <a:t> </a:t>
          </a:r>
          <a:r>
            <a:rPr lang="en-GB" sz="1800" kern="1200" dirty="0" smtClean="0"/>
            <a:t>em </a:t>
          </a:r>
          <a:r>
            <a:rPr lang="en-GB" sz="1800" kern="1200" dirty="0" err="1" smtClean="0"/>
            <a:t>đi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chỗ</a:t>
          </a:r>
          <a:r>
            <a:rPr lang="en-GB" sz="1800" kern="1200" dirty="0" smtClean="0"/>
            <a:t> đấy rồi. </a:t>
          </a:r>
          <a:r>
            <a:rPr lang="en-GB" sz="1800" kern="1200" dirty="0" err="1" smtClean="0"/>
            <a:t>Nếu</a:t>
          </a:r>
          <a:r>
            <a:rPr lang="en-GB" sz="1800" kern="1200" dirty="0" smtClean="0"/>
            <a:t> chị muốn em có thể kể </a:t>
          </a:r>
          <a:r>
            <a:rPr lang="en-GB" sz="1800" kern="1200" dirty="0" err="1" smtClean="0"/>
            <a:t>cho</a:t>
          </a:r>
          <a:r>
            <a:rPr lang="en-GB" sz="1800" kern="1200" dirty="0" smtClean="0"/>
            <a:t> chị</a:t>
          </a:r>
          <a:endParaRPr lang="en-GB" sz="1800" kern="1200" dirty="0"/>
        </a:p>
      </dsp:txBody>
      <dsp:txXfrm>
        <a:off x="528859" y="2297156"/>
        <a:ext cx="6989002" cy="479482"/>
      </dsp:txXfrm>
    </dsp:sp>
    <dsp:sp modelId="{23F14D5D-707E-437F-8465-0BF41B60064A}">
      <dsp:nvSpPr>
        <dsp:cNvPr id="0" name=""/>
        <dsp:cNvSpPr/>
      </dsp:nvSpPr>
      <dsp:spPr>
        <a:xfrm>
          <a:off x="0" y="366522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It's fun to play football.</a:t>
          </a:r>
          <a:endParaRPr lang="en-GB" sz="1800" kern="1200" dirty="0"/>
        </a:p>
      </dsp:txBody>
      <dsp:txXfrm>
        <a:off x="0" y="3665228"/>
        <a:ext cx="10058399" cy="765450"/>
      </dsp:txXfrm>
    </dsp:sp>
    <dsp:sp modelId="{14477E56-D060-42E1-ACCC-FD64B4E35DFE}">
      <dsp:nvSpPr>
        <dsp:cNvPr id="0" name=""/>
        <dsp:cNvSpPr/>
      </dsp:nvSpPr>
      <dsp:spPr>
        <a:xfrm>
          <a:off x="502920" y="339954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Đá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bóng</a:t>
          </a:r>
          <a:r>
            <a:rPr lang="en-GB" sz="1800" kern="1200" dirty="0" smtClean="0"/>
            <a:t> cũng </a:t>
          </a:r>
          <a:r>
            <a:rPr lang="en-GB" sz="1800" kern="1200" dirty="0" err="1" smtClean="0"/>
            <a:t>vui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3425486"/>
        <a:ext cx="6989002" cy="479482"/>
      </dsp:txXfrm>
    </dsp:sp>
    <dsp:sp modelId="{ECC2D652-9A51-4277-BB22-F6DB99014A68}">
      <dsp:nvSpPr>
        <dsp:cNvPr id="0" name=""/>
        <dsp:cNvSpPr/>
      </dsp:nvSpPr>
      <dsp:spPr>
        <a:xfrm>
          <a:off x="0" y="479355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We suspected him of lying.</a:t>
          </a:r>
          <a:endParaRPr lang="en-GB" sz="1800" kern="1200" dirty="0"/>
        </a:p>
      </dsp:txBody>
      <dsp:txXfrm>
        <a:off x="0" y="4793558"/>
        <a:ext cx="10058399" cy="765450"/>
      </dsp:txXfrm>
    </dsp:sp>
    <dsp:sp modelId="{A2334F22-8716-4F48-8331-CE10C4F34A73}">
      <dsp:nvSpPr>
        <dsp:cNvPr id="0" name=""/>
        <dsp:cNvSpPr/>
      </dsp:nvSpPr>
      <dsp:spPr>
        <a:xfrm>
          <a:off x="502920" y="4527878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Bọn</a:t>
          </a:r>
          <a:r>
            <a:rPr lang="en-GB" sz="1800" kern="1200" dirty="0" smtClean="0"/>
            <a:t> chị </a:t>
          </a:r>
          <a:r>
            <a:rPr lang="en-GB" sz="1800" kern="1200" dirty="0" err="1" smtClean="0"/>
            <a:t>nghi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ngờ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anh</a:t>
          </a:r>
          <a:r>
            <a:rPr lang="en-GB" sz="1800" kern="1200" dirty="0" smtClean="0"/>
            <a:t> ấy nói </a:t>
          </a:r>
          <a:r>
            <a:rPr lang="en-GB" sz="1800" kern="1200" dirty="0" err="1" smtClean="0"/>
            <a:t>dối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4553817"/>
        <a:ext cx="6989002" cy="4794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3E4636-45E6-44DA-A21C-EC4C499A8758}">
      <dsp:nvSpPr>
        <dsp:cNvPr id="0" name=""/>
        <dsp:cNvSpPr/>
      </dsp:nvSpPr>
      <dsp:spPr>
        <a:xfrm>
          <a:off x="0" y="28023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I'll look in the living room.</a:t>
          </a:r>
          <a:endParaRPr lang="en-GB" sz="1800" kern="1200" dirty="0"/>
        </a:p>
      </dsp:txBody>
      <dsp:txXfrm>
        <a:off x="0" y="280237"/>
        <a:ext cx="10058399" cy="765450"/>
      </dsp:txXfrm>
    </dsp:sp>
    <dsp:sp modelId="{6F3EFE94-A8DB-4E9B-8587-62A7F801C828}">
      <dsp:nvSpPr>
        <dsp:cNvPr id="0" name=""/>
        <dsp:cNvSpPr/>
      </dsp:nvSpPr>
      <dsp:spPr>
        <a:xfrm>
          <a:off x="502920" y="1455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Tớ sẽ tìm </a:t>
          </a:r>
          <a:r>
            <a:rPr lang="en-GB" sz="1800" kern="1200" dirty="0" err="1" smtClean="0"/>
            <a:t>trong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phòng</a:t>
          </a:r>
          <a:r>
            <a:rPr lang="en-GB" sz="1800" kern="1200" dirty="0" smtClean="0"/>
            <a:t> khách.</a:t>
          </a:r>
          <a:endParaRPr lang="en-GB" sz="1800" kern="1200" dirty="0"/>
        </a:p>
      </dsp:txBody>
      <dsp:txXfrm>
        <a:off x="528859" y="40496"/>
        <a:ext cx="6989002" cy="479482"/>
      </dsp:txXfrm>
    </dsp:sp>
    <dsp:sp modelId="{3CA45FA8-4575-4295-AB63-304EF4D1F087}">
      <dsp:nvSpPr>
        <dsp:cNvPr id="0" name=""/>
        <dsp:cNvSpPr/>
      </dsp:nvSpPr>
      <dsp:spPr>
        <a:xfrm>
          <a:off x="0" y="140856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I don't know. I don't know too much about flowers. </a:t>
          </a:r>
          <a:endParaRPr lang="en-GB" sz="1800" kern="1200" dirty="0"/>
        </a:p>
      </dsp:txBody>
      <dsp:txXfrm>
        <a:off x="0" y="1408567"/>
        <a:ext cx="10058399" cy="765450"/>
      </dsp:txXfrm>
    </dsp:sp>
    <dsp:sp modelId="{0CB9B2E3-7343-4DEB-A28C-B9133999BCD3}">
      <dsp:nvSpPr>
        <dsp:cNvPr id="0" name=""/>
        <dsp:cNvSpPr/>
      </dsp:nvSpPr>
      <dsp:spPr>
        <a:xfrm>
          <a:off x="502920" y="114288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Tôi </a:t>
          </a:r>
          <a:r>
            <a:rPr lang="en-GB" sz="1800" kern="1200" dirty="0" err="1" smtClean="0"/>
            <a:t>không</a:t>
          </a:r>
          <a:r>
            <a:rPr lang="en-GB" sz="1800" kern="1200" dirty="0" smtClean="0"/>
            <a:t> biết. Tôi </a:t>
          </a:r>
          <a:r>
            <a:rPr lang="en-GB" sz="1800" kern="1200" dirty="0" err="1" smtClean="0"/>
            <a:t>không</a:t>
          </a:r>
          <a:r>
            <a:rPr lang="en-GB" sz="1800" kern="1200" dirty="0" smtClean="0"/>
            <a:t> biết nhiều lắm về hoa </a:t>
          </a:r>
          <a:r>
            <a:rPr lang="en-GB" sz="1800" kern="1200" dirty="0" err="1" smtClean="0"/>
            <a:t>đâu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1168826"/>
        <a:ext cx="6989002" cy="479482"/>
      </dsp:txXfrm>
    </dsp:sp>
    <dsp:sp modelId="{163CBBB1-937D-477E-9511-81D4CA7A56B7}">
      <dsp:nvSpPr>
        <dsp:cNvPr id="0" name=""/>
        <dsp:cNvSpPr/>
      </dsp:nvSpPr>
      <dsp:spPr>
        <a:xfrm>
          <a:off x="0" y="253689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At last, he became aware of his own mistakes.</a:t>
          </a:r>
          <a:endParaRPr lang="en-GB" sz="1800" kern="1200" dirty="0"/>
        </a:p>
      </dsp:txBody>
      <dsp:txXfrm>
        <a:off x="0" y="2536897"/>
        <a:ext cx="10058399" cy="765450"/>
      </dsp:txXfrm>
    </dsp:sp>
    <dsp:sp modelId="{FDB27F64-4505-4713-8D74-005A7EE5A260}">
      <dsp:nvSpPr>
        <dsp:cNvPr id="0" name=""/>
        <dsp:cNvSpPr/>
      </dsp:nvSpPr>
      <dsp:spPr>
        <a:xfrm>
          <a:off x="502920" y="227121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Cuối cùng thì </a:t>
          </a:r>
          <a:r>
            <a:rPr lang="en-GB" sz="1800" kern="1200" dirty="0" err="1" smtClean="0"/>
            <a:t>anh</a:t>
          </a:r>
          <a:r>
            <a:rPr lang="en-GB" sz="1800" kern="1200" dirty="0" smtClean="0"/>
            <a:t> ấy cũng </a:t>
          </a:r>
          <a:r>
            <a:rPr lang="en-GB" sz="1800" kern="1200" dirty="0" err="1" smtClean="0"/>
            <a:t>nhận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ra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lỗi</a:t>
          </a:r>
          <a:r>
            <a:rPr lang="en-GB" sz="1800" kern="1200" dirty="0" smtClean="0"/>
            <a:t> của mình.</a:t>
          </a:r>
          <a:endParaRPr lang="en-GB" sz="1800" kern="1200" dirty="0"/>
        </a:p>
      </dsp:txBody>
      <dsp:txXfrm>
        <a:off x="528859" y="2297156"/>
        <a:ext cx="6989002" cy="479482"/>
      </dsp:txXfrm>
    </dsp:sp>
    <dsp:sp modelId="{23F14D5D-707E-437F-8465-0BF41B60064A}">
      <dsp:nvSpPr>
        <dsp:cNvPr id="0" name=""/>
        <dsp:cNvSpPr/>
      </dsp:nvSpPr>
      <dsp:spPr>
        <a:xfrm>
          <a:off x="0" y="366522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She visited him once a year.</a:t>
          </a:r>
          <a:endParaRPr lang="en-GB" sz="1800" kern="1200" dirty="0"/>
        </a:p>
      </dsp:txBody>
      <dsp:txXfrm>
        <a:off x="0" y="3665228"/>
        <a:ext cx="10058399" cy="765450"/>
      </dsp:txXfrm>
    </dsp:sp>
    <dsp:sp modelId="{14477E56-D060-42E1-ACCC-FD64B4E35DFE}">
      <dsp:nvSpPr>
        <dsp:cNvPr id="0" name=""/>
        <dsp:cNvSpPr/>
      </dsp:nvSpPr>
      <dsp:spPr>
        <a:xfrm>
          <a:off x="502920" y="339954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Cô</a:t>
          </a:r>
          <a:r>
            <a:rPr lang="en-GB" sz="1800" kern="1200" dirty="0" smtClean="0"/>
            <a:t> ấy </a:t>
          </a:r>
          <a:r>
            <a:rPr lang="en-GB" sz="1800" kern="1200" dirty="0" err="1" smtClean="0"/>
            <a:t>thăm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anh</a:t>
          </a:r>
          <a:r>
            <a:rPr lang="en-GB" sz="1800" kern="1200" dirty="0" smtClean="0"/>
            <a:t> ấy </a:t>
          </a:r>
          <a:r>
            <a:rPr lang="en-GB" sz="1800" kern="1200" dirty="0" err="1" smtClean="0"/>
            <a:t>mỗi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năm</a:t>
          </a:r>
          <a:r>
            <a:rPr lang="en-GB" sz="1800" kern="1200" dirty="0" smtClean="0"/>
            <a:t> 1 </a:t>
          </a:r>
          <a:r>
            <a:rPr lang="en-GB" sz="1800" kern="1200" dirty="0" err="1" smtClean="0"/>
            <a:t>lần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3425486"/>
        <a:ext cx="6989002" cy="479482"/>
      </dsp:txXfrm>
    </dsp:sp>
    <dsp:sp modelId="{ECC2D652-9A51-4277-BB22-F6DB99014A68}">
      <dsp:nvSpPr>
        <dsp:cNvPr id="0" name=""/>
        <dsp:cNvSpPr/>
      </dsp:nvSpPr>
      <dsp:spPr>
        <a:xfrm>
          <a:off x="0" y="479355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Don't give up the fight.</a:t>
          </a:r>
          <a:endParaRPr lang="en-GB" sz="1800" kern="1200" dirty="0"/>
        </a:p>
      </dsp:txBody>
      <dsp:txXfrm>
        <a:off x="0" y="4793558"/>
        <a:ext cx="10058399" cy="765450"/>
      </dsp:txXfrm>
    </dsp:sp>
    <dsp:sp modelId="{A2334F22-8716-4F48-8331-CE10C4F34A73}">
      <dsp:nvSpPr>
        <dsp:cNvPr id="0" name=""/>
        <dsp:cNvSpPr/>
      </dsp:nvSpPr>
      <dsp:spPr>
        <a:xfrm>
          <a:off x="502920" y="4527878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Đừng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bỏ</a:t>
          </a:r>
          <a:r>
            <a:rPr lang="en-GB" sz="1800" kern="1200" dirty="0" smtClean="0"/>
            <a:t> cuộc.</a:t>
          </a:r>
          <a:endParaRPr lang="en-GB" sz="1800" kern="1200" dirty="0"/>
        </a:p>
      </dsp:txBody>
      <dsp:txXfrm>
        <a:off x="528859" y="4553817"/>
        <a:ext cx="6989002" cy="4794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3E4636-45E6-44DA-A21C-EC4C499A8758}">
      <dsp:nvSpPr>
        <dsp:cNvPr id="0" name=""/>
        <dsp:cNvSpPr/>
      </dsp:nvSpPr>
      <dsp:spPr>
        <a:xfrm>
          <a:off x="0" y="28023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OK, how about 1:30 PM?</a:t>
          </a:r>
          <a:endParaRPr lang="en-GB" sz="1800" kern="1200" dirty="0"/>
        </a:p>
      </dsp:txBody>
      <dsp:txXfrm>
        <a:off x="0" y="280237"/>
        <a:ext cx="10058399" cy="765450"/>
      </dsp:txXfrm>
    </dsp:sp>
    <dsp:sp modelId="{6F3EFE94-A8DB-4E9B-8587-62A7F801C828}">
      <dsp:nvSpPr>
        <dsp:cNvPr id="0" name=""/>
        <dsp:cNvSpPr/>
      </dsp:nvSpPr>
      <dsp:spPr>
        <a:xfrm>
          <a:off x="502920" y="1455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Được rồi, 1 rưỡi thì </a:t>
          </a:r>
          <a:r>
            <a:rPr lang="en-GB" sz="1800" kern="1200" dirty="0" err="1" smtClean="0"/>
            <a:t>sao</a:t>
          </a:r>
          <a:r>
            <a:rPr lang="en-GB" sz="1800" kern="1200" dirty="0" smtClean="0"/>
            <a:t>?</a:t>
          </a:r>
          <a:endParaRPr lang="en-GB" sz="1800" kern="1200" dirty="0"/>
        </a:p>
      </dsp:txBody>
      <dsp:txXfrm>
        <a:off x="528859" y="40496"/>
        <a:ext cx="6989002" cy="479482"/>
      </dsp:txXfrm>
    </dsp:sp>
    <dsp:sp modelId="{3CA45FA8-4575-4295-AB63-304EF4D1F087}">
      <dsp:nvSpPr>
        <dsp:cNvPr id="0" name=""/>
        <dsp:cNvSpPr/>
      </dsp:nvSpPr>
      <dsp:spPr>
        <a:xfrm>
          <a:off x="0" y="140856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It has been cold since yesterday.</a:t>
          </a:r>
          <a:endParaRPr lang="en-GB" sz="1800" kern="1200" dirty="0"/>
        </a:p>
      </dsp:txBody>
      <dsp:txXfrm>
        <a:off x="0" y="1408567"/>
        <a:ext cx="10058399" cy="765450"/>
      </dsp:txXfrm>
    </dsp:sp>
    <dsp:sp modelId="{0CB9B2E3-7343-4DEB-A28C-B9133999BCD3}">
      <dsp:nvSpPr>
        <dsp:cNvPr id="0" name=""/>
        <dsp:cNvSpPr/>
      </dsp:nvSpPr>
      <dsp:spPr>
        <a:xfrm>
          <a:off x="502920" y="114288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Trời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lạnh</a:t>
          </a:r>
          <a:r>
            <a:rPr lang="en-GB" sz="1800" kern="1200" dirty="0" smtClean="0"/>
            <a:t> từ </a:t>
          </a:r>
          <a:r>
            <a:rPr lang="en-GB" sz="1800" kern="1200" dirty="0" err="1" smtClean="0"/>
            <a:t>hôm</a:t>
          </a:r>
          <a:r>
            <a:rPr lang="en-GB" sz="1800" kern="1200" dirty="0" smtClean="0"/>
            <a:t> qua.</a:t>
          </a:r>
          <a:endParaRPr lang="en-GB" sz="1800" kern="1200" dirty="0"/>
        </a:p>
      </dsp:txBody>
      <dsp:txXfrm>
        <a:off x="528859" y="1168826"/>
        <a:ext cx="6989002" cy="479482"/>
      </dsp:txXfrm>
    </dsp:sp>
    <dsp:sp modelId="{163CBBB1-937D-477E-9511-81D4CA7A56B7}">
      <dsp:nvSpPr>
        <dsp:cNvPr id="0" name=""/>
        <dsp:cNvSpPr/>
      </dsp:nvSpPr>
      <dsp:spPr>
        <a:xfrm>
          <a:off x="0" y="253689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I like movies a lot.</a:t>
          </a:r>
          <a:endParaRPr lang="en-GB" sz="1800" kern="1200" dirty="0"/>
        </a:p>
      </dsp:txBody>
      <dsp:txXfrm>
        <a:off x="0" y="2536897"/>
        <a:ext cx="10058399" cy="765450"/>
      </dsp:txXfrm>
    </dsp:sp>
    <dsp:sp modelId="{FDB27F64-4505-4713-8D74-005A7EE5A260}">
      <dsp:nvSpPr>
        <dsp:cNvPr id="0" name=""/>
        <dsp:cNvSpPr/>
      </dsp:nvSpPr>
      <dsp:spPr>
        <a:xfrm>
          <a:off x="502920" y="227121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Tôi rất thích </a:t>
          </a:r>
          <a:r>
            <a:rPr lang="en-GB" sz="1800" kern="1200" dirty="0" err="1" smtClean="0"/>
            <a:t>xem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phim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2297156"/>
        <a:ext cx="6989002" cy="479482"/>
      </dsp:txXfrm>
    </dsp:sp>
    <dsp:sp modelId="{23F14D5D-707E-437F-8465-0BF41B60064A}">
      <dsp:nvSpPr>
        <dsp:cNvPr id="0" name=""/>
        <dsp:cNvSpPr/>
      </dsp:nvSpPr>
      <dsp:spPr>
        <a:xfrm>
          <a:off x="0" y="366522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Have I kept you waiting?</a:t>
          </a:r>
          <a:endParaRPr lang="en-GB" sz="1800" kern="1200" dirty="0"/>
        </a:p>
      </dsp:txBody>
      <dsp:txXfrm>
        <a:off x="0" y="3665228"/>
        <a:ext cx="10058399" cy="765450"/>
      </dsp:txXfrm>
    </dsp:sp>
    <dsp:sp modelId="{14477E56-D060-42E1-ACCC-FD64B4E35DFE}">
      <dsp:nvSpPr>
        <dsp:cNvPr id="0" name=""/>
        <dsp:cNvSpPr/>
      </dsp:nvSpPr>
      <dsp:spPr>
        <a:xfrm>
          <a:off x="502920" y="339954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Anh có phải </a:t>
          </a:r>
          <a:r>
            <a:rPr lang="en-GB" sz="1800" kern="1200" dirty="0" err="1" smtClean="0"/>
            <a:t>đợi</a:t>
          </a:r>
          <a:r>
            <a:rPr lang="en-GB" sz="1800" kern="1200" dirty="0" smtClean="0"/>
            <a:t> em </a:t>
          </a:r>
          <a:r>
            <a:rPr lang="en-GB" sz="1800" kern="1200" dirty="0" err="1" smtClean="0"/>
            <a:t>không</a:t>
          </a:r>
          <a:r>
            <a:rPr lang="en-GB" sz="1800" kern="1200" dirty="0" smtClean="0"/>
            <a:t>?</a:t>
          </a:r>
          <a:endParaRPr lang="en-GB" sz="1800" kern="1200" dirty="0"/>
        </a:p>
      </dsp:txBody>
      <dsp:txXfrm>
        <a:off x="528859" y="3425486"/>
        <a:ext cx="6989002" cy="479482"/>
      </dsp:txXfrm>
    </dsp:sp>
    <dsp:sp modelId="{ECC2D652-9A51-4277-BB22-F6DB99014A68}">
      <dsp:nvSpPr>
        <dsp:cNvPr id="0" name=""/>
        <dsp:cNvSpPr/>
      </dsp:nvSpPr>
      <dsp:spPr>
        <a:xfrm>
          <a:off x="0" y="479355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I don't like to eat fish with many bones.</a:t>
          </a:r>
          <a:endParaRPr lang="en-GB" sz="1800" kern="1200" dirty="0"/>
        </a:p>
      </dsp:txBody>
      <dsp:txXfrm>
        <a:off x="0" y="4793558"/>
        <a:ext cx="10058399" cy="765450"/>
      </dsp:txXfrm>
    </dsp:sp>
    <dsp:sp modelId="{A2334F22-8716-4F48-8331-CE10C4F34A73}">
      <dsp:nvSpPr>
        <dsp:cNvPr id="0" name=""/>
        <dsp:cNvSpPr/>
      </dsp:nvSpPr>
      <dsp:spPr>
        <a:xfrm>
          <a:off x="502920" y="4527878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Chị </a:t>
          </a:r>
          <a:r>
            <a:rPr lang="en-GB" sz="1800" kern="1200" dirty="0" err="1" smtClean="0"/>
            <a:t>không</a:t>
          </a:r>
          <a:r>
            <a:rPr lang="en-GB" sz="1800" kern="1200" dirty="0" smtClean="0"/>
            <a:t> thích </a:t>
          </a:r>
          <a:r>
            <a:rPr lang="en-GB" sz="1800" kern="1200" dirty="0" err="1" smtClean="0"/>
            <a:t>ăn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mấy</a:t>
          </a:r>
          <a:r>
            <a:rPr lang="en-GB" sz="1800" kern="1200" dirty="0" smtClean="0"/>
            <a:t> con </a:t>
          </a:r>
          <a:r>
            <a:rPr lang="en-GB" sz="1800" kern="1200" dirty="0" err="1" smtClean="0"/>
            <a:t>cá</a:t>
          </a:r>
          <a:r>
            <a:rPr lang="en-GB" sz="1800" kern="1200" dirty="0" smtClean="0"/>
            <a:t> mà có nhiều </a:t>
          </a:r>
          <a:r>
            <a:rPr lang="en-GB" sz="1800" kern="1200" dirty="0" err="1" smtClean="0"/>
            <a:t>xương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4553817"/>
        <a:ext cx="6989002" cy="4794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3E4636-45E6-44DA-A21C-EC4C499A8758}">
      <dsp:nvSpPr>
        <dsp:cNvPr id="0" name=""/>
        <dsp:cNvSpPr/>
      </dsp:nvSpPr>
      <dsp:spPr>
        <a:xfrm>
          <a:off x="0" y="28023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She watched him and the other boys playing sports.</a:t>
          </a:r>
          <a:endParaRPr lang="en-GB" sz="1800" kern="1200" dirty="0"/>
        </a:p>
      </dsp:txBody>
      <dsp:txXfrm>
        <a:off x="0" y="280237"/>
        <a:ext cx="10058399" cy="765450"/>
      </dsp:txXfrm>
    </dsp:sp>
    <dsp:sp modelId="{6F3EFE94-A8DB-4E9B-8587-62A7F801C828}">
      <dsp:nvSpPr>
        <dsp:cNvPr id="0" name=""/>
        <dsp:cNvSpPr/>
      </dsp:nvSpPr>
      <dsp:spPr>
        <a:xfrm>
          <a:off x="502920" y="1455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Chị ấy ngồi </a:t>
          </a:r>
          <a:r>
            <a:rPr lang="en-GB" sz="1800" kern="1200" dirty="0" err="1" smtClean="0"/>
            <a:t>xem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anh</a:t>
          </a:r>
          <a:r>
            <a:rPr lang="en-GB" sz="1800" kern="1200" dirty="0" smtClean="0"/>
            <a:t> ấy và </a:t>
          </a:r>
          <a:r>
            <a:rPr lang="en-GB" sz="1800" kern="1200" dirty="0" err="1" smtClean="0"/>
            <a:t>mấy</a:t>
          </a:r>
          <a:r>
            <a:rPr lang="en-GB" sz="1800" kern="1200" dirty="0" smtClean="0"/>
            <a:t> người nữa </a:t>
          </a:r>
          <a:r>
            <a:rPr lang="en-GB" sz="1800" kern="1200" dirty="0" err="1" smtClean="0"/>
            <a:t>chơi</a:t>
          </a:r>
          <a:r>
            <a:rPr lang="en-GB" sz="1800" kern="1200" dirty="0" smtClean="0"/>
            <a:t> thể </a:t>
          </a:r>
          <a:r>
            <a:rPr lang="en-GB" sz="1800" kern="1200" dirty="0" err="1" smtClean="0"/>
            <a:t>thao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40496"/>
        <a:ext cx="6989002" cy="479482"/>
      </dsp:txXfrm>
    </dsp:sp>
    <dsp:sp modelId="{3CA45FA8-4575-4295-AB63-304EF4D1F087}">
      <dsp:nvSpPr>
        <dsp:cNvPr id="0" name=""/>
        <dsp:cNvSpPr/>
      </dsp:nvSpPr>
      <dsp:spPr>
        <a:xfrm>
          <a:off x="0" y="140856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She rejected him.</a:t>
          </a:r>
          <a:endParaRPr lang="en-GB" sz="1800" kern="1200" dirty="0"/>
        </a:p>
      </dsp:txBody>
      <dsp:txXfrm>
        <a:off x="0" y="1408567"/>
        <a:ext cx="10058399" cy="765450"/>
      </dsp:txXfrm>
    </dsp:sp>
    <dsp:sp modelId="{0CB9B2E3-7343-4DEB-A28C-B9133999BCD3}">
      <dsp:nvSpPr>
        <dsp:cNvPr id="0" name=""/>
        <dsp:cNvSpPr/>
      </dsp:nvSpPr>
      <dsp:spPr>
        <a:xfrm>
          <a:off x="502920" y="114288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Cô</a:t>
          </a:r>
          <a:r>
            <a:rPr lang="en-GB" sz="1800" kern="1200" dirty="0" smtClean="0"/>
            <a:t> ấy từ </a:t>
          </a:r>
          <a:r>
            <a:rPr lang="en-GB" sz="1800" kern="1200" dirty="0" err="1" smtClean="0"/>
            <a:t>chối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anh</a:t>
          </a:r>
          <a:r>
            <a:rPr lang="en-GB" sz="1800" kern="1200" dirty="0" smtClean="0"/>
            <a:t> ấy rồi.</a:t>
          </a:r>
          <a:endParaRPr lang="en-GB" sz="1800" kern="1200" dirty="0"/>
        </a:p>
      </dsp:txBody>
      <dsp:txXfrm>
        <a:off x="528859" y="1168826"/>
        <a:ext cx="6989002" cy="479482"/>
      </dsp:txXfrm>
    </dsp:sp>
    <dsp:sp modelId="{163CBBB1-937D-477E-9511-81D4CA7A56B7}">
      <dsp:nvSpPr>
        <dsp:cNvPr id="0" name=""/>
        <dsp:cNvSpPr/>
      </dsp:nvSpPr>
      <dsp:spPr>
        <a:xfrm>
          <a:off x="0" y="253689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She misses him, especially on rainy days.</a:t>
          </a:r>
          <a:endParaRPr lang="en-GB" sz="1800" kern="1200" dirty="0"/>
        </a:p>
      </dsp:txBody>
      <dsp:txXfrm>
        <a:off x="0" y="2536897"/>
        <a:ext cx="10058399" cy="765450"/>
      </dsp:txXfrm>
    </dsp:sp>
    <dsp:sp modelId="{FDB27F64-4505-4713-8D74-005A7EE5A260}">
      <dsp:nvSpPr>
        <dsp:cNvPr id="0" name=""/>
        <dsp:cNvSpPr/>
      </dsp:nvSpPr>
      <dsp:spPr>
        <a:xfrm>
          <a:off x="502920" y="227121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Cô</a:t>
          </a:r>
          <a:r>
            <a:rPr lang="en-GB" sz="1800" kern="1200" dirty="0" smtClean="0"/>
            <a:t> ấy nhớ </a:t>
          </a:r>
          <a:r>
            <a:rPr lang="en-GB" sz="1800" kern="1200" dirty="0" err="1" smtClean="0"/>
            <a:t>anh</a:t>
          </a:r>
          <a:r>
            <a:rPr lang="en-GB" sz="1800" kern="1200" dirty="0" smtClean="0"/>
            <a:t> ấy, đặc biệt là vào </a:t>
          </a:r>
          <a:r>
            <a:rPr lang="en-GB" sz="1800" kern="1200" dirty="0" err="1" smtClean="0"/>
            <a:t>mấy</a:t>
          </a:r>
          <a:r>
            <a:rPr lang="en-GB" sz="1800" kern="1200" dirty="0" smtClean="0"/>
            <a:t> ngày </a:t>
          </a:r>
          <a:r>
            <a:rPr lang="en-GB" sz="1800" kern="1200" dirty="0" err="1" smtClean="0"/>
            <a:t>mưa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2297156"/>
        <a:ext cx="6989002" cy="479482"/>
      </dsp:txXfrm>
    </dsp:sp>
    <dsp:sp modelId="{23F14D5D-707E-437F-8465-0BF41B60064A}">
      <dsp:nvSpPr>
        <dsp:cNvPr id="0" name=""/>
        <dsp:cNvSpPr/>
      </dsp:nvSpPr>
      <dsp:spPr>
        <a:xfrm>
          <a:off x="0" y="366522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The car is ready.</a:t>
          </a:r>
          <a:endParaRPr lang="en-GB" sz="1800" kern="1200" dirty="0"/>
        </a:p>
      </dsp:txBody>
      <dsp:txXfrm>
        <a:off x="0" y="3665228"/>
        <a:ext cx="10058399" cy="765450"/>
      </dsp:txXfrm>
    </dsp:sp>
    <dsp:sp modelId="{14477E56-D060-42E1-ACCC-FD64B4E35DFE}">
      <dsp:nvSpPr>
        <dsp:cNvPr id="0" name=""/>
        <dsp:cNvSpPr/>
      </dsp:nvSpPr>
      <dsp:spPr>
        <a:xfrm>
          <a:off x="502920" y="339954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Cái </a:t>
          </a:r>
          <a:r>
            <a:rPr lang="en-GB" sz="1800" kern="1200" dirty="0" err="1" smtClean="0"/>
            <a:t>xe</a:t>
          </a:r>
          <a:r>
            <a:rPr lang="en-GB" sz="1800" kern="1200" dirty="0" smtClean="0"/>
            <a:t> ô </a:t>
          </a:r>
          <a:r>
            <a:rPr lang="en-GB" sz="1800" kern="1200" dirty="0" err="1" smtClean="0"/>
            <a:t>tô</a:t>
          </a:r>
          <a:r>
            <a:rPr lang="en-GB" sz="1800" kern="1200" dirty="0" smtClean="0"/>
            <a:t> này </a:t>
          </a:r>
          <a:r>
            <a:rPr lang="en-GB" sz="1800" kern="1200" dirty="0" err="1" smtClean="0"/>
            <a:t>xong</a:t>
          </a:r>
          <a:r>
            <a:rPr lang="en-GB" sz="1800" kern="1200" dirty="0" smtClean="0"/>
            <a:t> rồi đấy.</a:t>
          </a:r>
          <a:endParaRPr lang="en-GB" sz="1800" kern="1200" dirty="0"/>
        </a:p>
      </dsp:txBody>
      <dsp:txXfrm>
        <a:off x="528859" y="3425486"/>
        <a:ext cx="6989002" cy="479482"/>
      </dsp:txXfrm>
    </dsp:sp>
    <dsp:sp modelId="{ECC2D652-9A51-4277-BB22-F6DB99014A68}">
      <dsp:nvSpPr>
        <dsp:cNvPr id="0" name=""/>
        <dsp:cNvSpPr/>
      </dsp:nvSpPr>
      <dsp:spPr>
        <a:xfrm>
          <a:off x="0" y="479355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Ba sat in the chair with her legs crossed.</a:t>
          </a:r>
          <a:endParaRPr lang="en-GB" sz="1800" kern="1200" dirty="0"/>
        </a:p>
      </dsp:txBody>
      <dsp:txXfrm>
        <a:off x="0" y="4793558"/>
        <a:ext cx="10058399" cy="765450"/>
      </dsp:txXfrm>
    </dsp:sp>
    <dsp:sp modelId="{A2334F22-8716-4F48-8331-CE10C4F34A73}">
      <dsp:nvSpPr>
        <dsp:cNvPr id="0" name=""/>
        <dsp:cNvSpPr/>
      </dsp:nvSpPr>
      <dsp:spPr>
        <a:xfrm>
          <a:off x="502920" y="4527878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Ba ngồi </a:t>
          </a:r>
          <a:r>
            <a:rPr lang="en-GB" sz="1800" kern="1200" dirty="0" err="1" smtClean="0"/>
            <a:t>khoanh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chân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4553817"/>
        <a:ext cx="6989002" cy="47948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3E4636-45E6-44DA-A21C-EC4C499A8758}">
      <dsp:nvSpPr>
        <dsp:cNvPr id="0" name=""/>
        <dsp:cNvSpPr/>
      </dsp:nvSpPr>
      <dsp:spPr>
        <a:xfrm>
          <a:off x="0" y="28023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She told him to rewrite his resume.</a:t>
          </a:r>
          <a:endParaRPr lang="en-GB" sz="1800" kern="1200" dirty="0"/>
        </a:p>
      </dsp:txBody>
      <dsp:txXfrm>
        <a:off x="0" y="280237"/>
        <a:ext cx="10058399" cy="765450"/>
      </dsp:txXfrm>
    </dsp:sp>
    <dsp:sp modelId="{6F3EFE94-A8DB-4E9B-8587-62A7F801C828}">
      <dsp:nvSpPr>
        <dsp:cNvPr id="0" name=""/>
        <dsp:cNvSpPr/>
      </dsp:nvSpPr>
      <dsp:spPr>
        <a:xfrm>
          <a:off x="502920" y="1455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Cô</a:t>
          </a:r>
          <a:r>
            <a:rPr lang="en-GB" sz="1800" kern="1200" dirty="0" smtClean="0"/>
            <a:t> ấy bảo </a:t>
          </a:r>
          <a:r>
            <a:rPr lang="en-GB" sz="1800" kern="1200" dirty="0" err="1" smtClean="0"/>
            <a:t>anh</a:t>
          </a:r>
          <a:r>
            <a:rPr lang="en-GB" sz="1800" kern="1200" dirty="0" smtClean="0"/>
            <a:t> ấy </a:t>
          </a:r>
          <a:r>
            <a:rPr lang="en-GB" sz="1800" kern="1200" dirty="0" err="1" smtClean="0"/>
            <a:t>xem</a:t>
          </a:r>
          <a:r>
            <a:rPr lang="en-GB" sz="1800" kern="1200" dirty="0" smtClean="0"/>
            <a:t> lại cái CV </a:t>
          </a:r>
          <a:r>
            <a:rPr lang="en-GB" sz="1800" kern="1200" dirty="0" err="1" smtClean="0"/>
            <a:t>đi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40496"/>
        <a:ext cx="6989002" cy="479482"/>
      </dsp:txXfrm>
    </dsp:sp>
    <dsp:sp modelId="{3CA45FA8-4575-4295-AB63-304EF4D1F087}">
      <dsp:nvSpPr>
        <dsp:cNvPr id="0" name=""/>
        <dsp:cNvSpPr/>
      </dsp:nvSpPr>
      <dsp:spPr>
        <a:xfrm>
          <a:off x="0" y="140856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The woman is reading.</a:t>
          </a:r>
          <a:endParaRPr lang="en-GB" sz="1800" kern="1200" dirty="0"/>
        </a:p>
      </dsp:txBody>
      <dsp:txXfrm>
        <a:off x="0" y="1408567"/>
        <a:ext cx="10058399" cy="765450"/>
      </dsp:txXfrm>
    </dsp:sp>
    <dsp:sp modelId="{0CB9B2E3-7343-4DEB-A28C-B9133999BCD3}">
      <dsp:nvSpPr>
        <dsp:cNvPr id="0" name=""/>
        <dsp:cNvSpPr/>
      </dsp:nvSpPr>
      <dsp:spPr>
        <a:xfrm>
          <a:off x="502920" y="114288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Cô</a:t>
          </a:r>
          <a:r>
            <a:rPr lang="en-GB" sz="1800" kern="1200" dirty="0" smtClean="0"/>
            <a:t> ấy </a:t>
          </a:r>
          <a:r>
            <a:rPr lang="en-GB" sz="1800" kern="1200" dirty="0" err="1" smtClean="0"/>
            <a:t>đang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đọc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sách</a:t>
          </a:r>
          <a:r>
            <a:rPr lang="en-GB" sz="1800" kern="1200" dirty="0" smtClean="0"/>
            <a:t>. </a:t>
          </a:r>
          <a:endParaRPr lang="en-GB" sz="1800" kern="1200" dirty="0"/>
        </a:p>
      </dsp:txBody>
      <dsp:txXfrm>
        <a:off x="528859" y="1168826"/>
        <a:ext cx="6989002" cy="479482"/>
      </dsp:txXfrm>
    </dsp:sp>
    <dsp:sp modelId="{163CBBB1-937D-477E-9511-81D4CA7A56B7}">
      <dsp:nvSpPr>
        <dsp:cNvPr id="0" name=""/>
        <dsp:cNvSpPr/>
      </dsp:nvSpPr>
      <dsp:spPr>
        <a:xfrm>
          <a:off x="0" y="253689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Tu begged me to take him to the zoo.</a:t>
          </a:r>
          <a:endParaRPr lang="en-GB" sz="1800" kern="1200" dirty="0"/>
        </a:p>
      </dsp:txBody>
      <dsp:txXfrm>
        <a:off x="0" y="2536897"/>
        <a:ext cx="10058399" cy="765450"/>
      </dsp:txXfrm>
    </dsp:sp>
    <dsp:sp modelId="{FDB27F64-4505-4713-8D74-005A7EE5A260}">
      <dsp:nvSpPr>
        <dsp:cNvPr id="0" name=""/>
        <dsp:cNvSpPr/>
      </dsp:nvSpPr>
      <dsp:spPr>
        <a:xfrm>
          <a:off x="502920" y="227121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Tú</a:t>
          </a:r>
          <a:r>
            <a:rPr lang="en-GB" sz="1800" kern="1200" dirty="0" smtClean="0"/>
            <a:t> xin tôi dẫn nó </a:t>
          </a:r>
          <a:r>
            <a:rPr lang="en-GB" sz="1800" kern="1200" dirty="0" err="1" smtClean="0"/>
            <a:t>đi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sở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thú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2297156"/>
        <a:ext cx="6989002" cy="479482"/>
      </dsp:txXfrm>
    </dsp:sp>
    <dsp:sp modelId="{23F14D5D-707E-437F-8465-0BF41B60064A}">
      <dsp:nvSpPr>
        <dsp:cNvPr id="0" name=""/>
        <dsp:cNvSpPr/>
      </dsp:nvSpPr>
      <dsp:spPr>
        <a:xfrm>
          <a:off x="0" y="366522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Come on any day you like.</a:t>
          </a:r>
          <a:endParaRPr lang="en-GB" sz="1800" kern="1200" dirty="0"/>
        </a:p>
      </dsp:txBody>
      <dsp:txXfrm>
        <a:off x="0" y="3665228"/>
        <a:ext cx="10058399" cy="765450"/>
      </dsp:txXfrm>
    </dsp:sp>
    <dsp:sp modelId="{14477E56-D060-42E1-ACCC-FD64B4E35DFE}">
      <dsp:nvSpPr>
        <dsp:cNvPr id="0" name=""/>
        <dsp:cNvSpPr/>
      </dsp:nvSpPr>
      <dsp:spPr>
        <a:xfrm>
          <a:off x="502920" y="339954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Đến ngày nào cũng được nhé.</a:t>
          </a:r>
          <a:endParaRPr lang="en-GB" sz="1800" kern="1200" dirty="0"/>
        </a:p>
      </dsp:txBody>
      <dsp:txXfrm>
        <a:off x="528859" y="3425486"/>
        <a:ext cx="6989002" cy="479482"/>
      </dsp:txXfrm>
    </dsp:sp>
    <dsp:sp modelId="{ECC2D652-9A51-4277-BB22-F6DB99014A68}">
      <dsp:nvSpPr>
        <dsp:cNvPr id="0" name=""/>
        <dsp:cNvSpPr/>
      </dsp:nvSpPr>
      <dsp:spPr>
        <a:xfrm>
          <a:off x="0" y="479355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He was sitting in the front of the bus.</a:t>
          </a:r>
          <a:endParaRPr lang="en-GB" sz="1800" kern="1200" dirty="0"/>
        </a:p>
      </dsp:txBody>
      <dsp:txXfrm>
        <a:off x="0" y="4793558"/>
        <a:ext cx="10058399" cy="765450"/>
      </dsp:txXfrm>
    </dsp:sp>
    <dsp:sp modelId="{A2334F22-8716-4F48-8331-CE10C4F34A73}">
      <dsp:nvSpPr>
        <dsp:cNvPr id="0" name=""/>
        <dsp:cNvSpPr/>
      </dsp:nvSpPr>
      <dsp:spPr>
        <a:xfrm>
          <a:off x="502920" y="4527878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Anh ấy ngồi đầu </a:t>
          </a:r>
          <a:r>
            <a:rPr lang="en-GB" sz="1800" kern="1200" dirty="0" err="1" smtClean="0"/>
            <a:t>trên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xe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buýt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4553817"/>
        <a:ext cx="6989002" cy="47948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3E4636-45E6-44DA-A21C-EC4C499A8758}">
      <dsp:nvSpPr>
        <dsp:cNvPr id="0" name=""/>
        <dsp:cNvSpPr/>
      </dsp:nvSpPr>
      <dsp:spPr>
        <a:xfrm>
          <a:off x="0" y="28023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Unfortunately, that </a:t>
          </a:r>
          <a:r>
            <a:rPr lang="en-GB" sz="1800" b="0" i="0" kern="1200" dirty="0" err="1" smtClean="0"/>
            <a:t>rumor</a:t>
          </a:r>
          <a:r>
            <a:rPr lang="en-GB" sz="1800" b="0" i="0" kern="1200" dirty="0" smtClean="0"/>
            <a:t> is true.</a:t>
          </a:r>
          <a:endParaRPr lang="en-GB" sz="1800" kern="1200" dirty="0"/>
        </a:p>
      </dsp:txBody>
      <dsp:txXfrm>
        <a:off x="0" y="280237"/>
        <a:ext cx="10058399" cy="765450"/>
      </dsp:txXfrm>
    </dsp:sp>
    <dsp:sp modelId="{6F3EFE94-A8DB-4E9B-8587-62A7F801C828}">
      <dsp:nvSpPr>
        <dsp:cNvPr id="0" name=""/>
        <dsp:cNvSpPr/>
      </dsp:nvSpPr>
      <dsp:spPr>
        <a:xfrm>
          <a:off x="502920" y="1455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Không</a:t>
          </a:r>
          <a:r>
            <a:rPr lang="en-GB" sz="1800" kern="1200" dirty="0" smtClean="0"/>
            <a:t> may là tin </a:t>
          </a:r>
          <a:r>
            <a:rPr lang="en-GB" sz="1800" kern="1200" dirty="0" err="1" smtClean="0"/>
            <a:t>đồn</a:t>
          </a:r>
          <a:r>
            <a:rPr lang="en-GB" sz="1800" kern="1200" dirty="0" smtClean="0"/>
            <a:t> đó có thật.</a:t>
          </a:r>
          <a:endParaRPr lang="en-GB" sz="1800" kern="1200" dirty="0"/>
        </a:p>
      </dsp:txBody>
      <dsp:txXfrm>
        <a:off x="528859" y="40496"/>
        <a:ext cx="6989002" cy="479482"/>
      </dsp:txXfrm>
    </dsp:sp>
    <dsp:sp modelId="{3CA45FA8-4575-4295-AB63-304EF4D1F087}">
      <dsp:nvSpPr>
        <dsp:cNvPr id="0" name=""/>
        <dsp:cNvSpPr/>
      </dsp:nvSpPr>
      <dsp:spPr>
        <a:xfrm>
          <a:off x="0" y="140856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I can swim across the river.</a:t>
          </a:r>
          <a:endParaRPr lang="en-GB" sz="1800" kern="1200" dirty="0"/>
        </a:p>
      </dsp:txBody>
      <dsp:txXfrm>
        <a:off x="0" y="1408567"/>
        <a:ext cx="10058399" cy="765450"/>
      </dsp:txXfrm>
    </dsp:sp>
    <dsp:sp modelId="{0CB9B2E3-7343-4DEB-A28C-B9133999BCD3}">
      <dsp:nvSpPr>
        <dsp:cNvPr id="0" name=""/>
        <dsp:cNvSpPr/>
      </dsp:nvSpPr>
      <dsp:spPr>
        <a:xfrm>
          <a:off x="502920" y="114288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Tôi có thể </a:t>
          </a:r>
          <a:r>
            <a:rPr lang="en-GB" sz="1800" kern="1200" dirty="0" err="1" smtClean="0"/>
            <a:t>bơi</a:t>
          </a:r>
          <a:r>
            <a:rPr lang="en-GB" sz="1800" kern="1200" dirty="0" smtClean="0"/>
            <a:t> qua con </a:t>
          </a:r>
          <a:r>
            <a:rPr lang="en-GB" sz="1800" kern="1200" dirty="0" err="1" smtClean="0"/>
            <a:t>sông</a:t>
          </a:r>
          <a:r>
            <a:rPr lang="en-GB" sz="1800" kern="1200" dirty="0" smtClean="0"/>
            <a:t> đó.</a:t>
          </a:r>
          <a:endParaRPr lang="en-GB" sz="1800" kern="1200" dirty="0"/>
        </a:p>
      </dsp:txBody>
      <dsp:txXfrm>
        <a:off x="528859" y="1168826"/>
        <a:ext cx="6989002" cy="479482"/>
      </dsp:txXfrm>
    </dsp:sp>
    <dsp:sp modelId="{163CBBB1-937D-477E-9511-81D4CA7A56B7}">
      <dsp:nvSpPr>
        <dsp:cNvPr id="0" name=""/>
        <dsp:cNvSpPr/>
      </dsp:nvSpPr>
      <dsp:spPr>
        <a:xfrm>
          <a:off x="0" y="253689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His brother is more patient than he is.</a:t>
          </a:r>
          <a:endParaRPr lang="en-GB" sz="1800" kern="1200" dirty="0"/>
        </a:p>
      </dsp:txBody>
      <dsp:txXfrm>
        <a:off x="0" y="2536897"/>
        <a:ext cx="10058399" cy="765450"/>
      </dsp:txXfrm>
    </dsp:sp>
    <dsp:sp modelId="{FDB27F64-4505-4713-8D74-005A7EE5A260}">
      <dsp:nvSpPr>
        <dsp:cNvPr id="0" name=""/>
        <dsp:cNvSpPr/>
      </dsp:nvSpPr>
      <dsp:spPr>
        <a:xfrm>
          <a:off x="502920" y="227121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Anh nó </a:t>
          </a:r>
          <a:r>
            <a:rPr lang="en-GB" sz="1800" kern="1200" dirty="0" err="1" smtClean="0"/>
            <a:t>kiên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nhẫn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hơn</a:t>
          </a:r>
          <a:r>
            <a:rPr lang="en-GB" sz="1800" kern="1200" dirty="0" smtClean="0"/>
            <a:t> nó.</a:t>
          </a:r>
          <a:endParaRPr lang="en-GB" sz="1800" kern="1200" dirty="0"/>
        </a:p>
      </dsp:txBody>
      <dsp:txXfrm>
        <a:off x="528859" y="2297156"/>
        <a:ext cx="6989002" cy="479482"/>
      </dsp:txXfrm>
    </dsp:sp>
    <dsp:sp modelId="{23F14D5D-707E-437F-8465-0BF41B60064A}">
      <dsp:nvSpPr>
        <dsp:cNvPr id="0" name=""/>
        <dsp:cNvSpPr/>
      </dsp:nvSpPr>
      <dsp:spPr>
        <a:xfrm>
          <a:off x="0" y="366522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I'll be with you as soon as I finish this job.</a:t>
          </a:r>
          <a:endParaRPr lang="en-GB" sz="1800" kern="1200" dirty="0"/>
        </a:p>
      </dsp:txBody>
      <dsp:txXfrm>
        <a:off x="0" y="3665228"/>
        <a:ext cx="10058399" cy="765450"/>
      </dsp:txXfrm>
    </dsp:sp>
    <dsp:sp modelId="{14477E56-D060-42E1-ACCC-FD64B4E35DFE}">
      <dsp:nvSpPr>
        <dsp:cNvPr id="0" name=""/>
        <dsp:cNvSpPr/>
      </dsp:nvSpPr>
      <dsp:spPr>
        <a:xfrm>
          <a:off x="502920" y="339954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Tí nữa làm </a:t>
          </a:r>
          <a:r>
            <a:rPr lang="en-GB" sz="1800" kern="1200" dirty="0" err="1" smtClean="0"/>
            <a:t>xong</a:t>
          </a:r>
          <a:r>
            <a:rPr lang="en-GB" sz="1800" kern="1200" dirty="0" smtClean="0"/>
            <a:t> em sẽ về với </a:t>
          </a:r>
          <a:r>
            <a:rPr lang="en-GB" sz="1800" kern="1200" dirty="0" err="1" smtClean="0"/>
            <a:t>anh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ngay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3425486"/>
        <a:ext cx="6989002" cy="479482"/>
      </dsp:txXfrm>
    </dsp:sp>
    <dsp:sp modelId="{ECC2D652-9A51-4277-BB22-F6DB99014A68}">
      <dsp:nvSpPr>
        <dsp:cNvPr id="0" name=""/>
        <dsp:cNvSpPr/>
      </dsp:nvSpPr>
      <dsp:spPr>
        <a:xfrm>
          <a:off x="0" y="479355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She studies English.</a:t>
          </a:r>
          <a:endParaRPr lang="en-GB" sz="1800" kern="1200" dirty="0"/>
        </a:p>
      </dsp:txBody>
      <dsp:txXfrm>
        <a:off x="0" y="4793558"/>
        <a:ext cx="10058399" cy="765450"/>
      </dsp:txXfrm>
    </dsp:sp>
    <dsp:sp modelId="{A2334F22-8716-4F48-8331-CE10C4F34A73}">
      <dsp:nvSpPr>
        <dsp:cNvPr id="0" name=""/>
        <dsp:cNvSpPr/>
      </dsp:nvSpPr>
      <dsp:spPr>
        <a:xfrm>
          <a:off x="502920" y="4527878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Cô</a:t>
          </a:r>
          <a:r>
            <a:rPr lang="en-GB" sz="1800" kern="1200" dirty="0" smtClean="0"/>
            <a:t> ấy học </a:t>
          </a:r>
          <a:r>
            <a:rPr lang="en-GB" sz="1800" kern="1200" dirty="0" err="1" smtClean="0"/>
            <a:t>tiếng</a:t>
          </a:r>
          <a:r>
            <a:rPr lang="en-GB" sz="1800" kern="1200" dirty="0" smtClean="0"/>
            <a:t> Anh.</a:t>
          </a:r>
          <a:endParaRPr lang="en-GB" sz="1800" kern="1200" dirty="0"/>
        </a:p>
      </dsp:txBody>
      <dsp:txXfrm>
        <a:off x="528859" y="4553817"/>
        <a:ext cx="6989002" cy="47948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3E4636-45E6-44DA-A21C-EC4C499A8758}">
      <dsp:nvSpPr>
        <dsp:cNvPr id="0" name=""/>
        <dsp:cNvSpPr/>
      </dsp:nvSpPr>
      <dsp:spPr>
        <a:xfrm>
          <a:off x="0" y="28023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Sure. First we'll go buy a newspaper and then we'll go to the library.</a:t>
          </a:r>
          <a:endParaRPr lang="en-GB" sz="1800" kern="1200" dirty="0"/>
        </a:p>
      </dsp:txBody>
      <dsp:txXfrm>
        <a:off x="0" y="280237"/>
        <a:ext cx="10058399" cy="765450"/>
      </dsp:txXfrm>
    </dsp:sp>
    <dsp:sp modelId="{6F3EFE94-A8DB-4E9B-8587-62A7F801C828}">
      <dsp:nvSpPr>
        <dsp:cNvPr id="0" name=""/>
        <dsp:cNvSpPr/>
      </dsp:nvSpPr>
      <dsp:spPr>
        <a:xfrm>
          <a:off x="502920" y="1455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Được rồi. Đầu tiền mình phải </a:t>
          </a:r>
          <a:r>
            <a:rPr lang="en-GB" sz="1800" kern="1200" dirty="0" err="1" smtClean="0"/>
            <a:t>đi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mua</a:t>
          </a:r>
          <a:r>
            <a:rPr lang="en-GB" sz="1800" kern="1200" dirty="0" smtClean="0"/>
            <a:t> báo sau đó mình sẽ </a:t>
          </a:r>
          <a:r>
            <a:rPr lang="en-GB" sz="1800" kern="1200" dirty="0" err="1" smtClean="0"/>
            <a:t>đi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thư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viện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528859" y="40496"/>
        <a:ext cx="6989002" cy="479482"/>
      </dsp:txXfrm>
    </dsp:sp>
    <dsp:sp modelId="{3CA45FA8-4575-4295-AB63-304EF4D1F087}">
      <dsp:nvSpPr>
        <dsp:cNvPr id="0" name=""/>
        <dsp:cNvSpPr/>
      </dsp:nvSpPr>
      <dsp:spPr>
        <a:xfrm>
          <a:off x="0" y="140856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When does the plane arrive?</a:t>
          </a:r>
          <a:endParaRPr lang="en-GB" sz="1800" kern="1200" dirty="0"/>
        </a:p>
      </dsp:txBody>
      <dsp:txXfrm>
        <a:off x="0" y="1408567"/>
        <a:ext cx="10058399" cy="765450"/>
      </dsp:txXfrm>
    </dsp:sp>
    <dsp:sp modelId="{0CB9B2E3-7343-4DEB-A28C-B9133999BCD3}">
      <dsp:nvSpPr>
        <dsp:cNvPr id="0" name=""/>
        <dsp:cNvSpPr/>
      </dsp:nvSpPr>
      <dsp:spPr>
        <a:xfrm>
          <a:off x="502920" y="114288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Máy bay </a:t>
          </a:r>
          <a:r>
            <a:rPr lang="en-GB" sz="1800" kern="1200" dirty="0" err="1" smtClean="0"/>
            <a:t>mấy</a:t>
          </a:r>
          <a:r>
            <a:rPr lang="en-GB" sz="1800" kern="1200" dirty="0" smtClean="0"/>
            <a:t> giờ đến?</a:t>
          </a:r>
          <a:endParaRPr lang="en-GB" sz="1800" kern="1200" dirty="0"/>
        </a:p>
      </dsp:txBody>
      <dsp:txXfrm>
        <a:off x="528859" y="1168826"/>
        <a:ext cx="6989002" cy="479482"/>
      </dsp:txXfrm>
    </dsp:sp>
    <dsp:sp modelId="{163CBBB1-937D-477E-9511-81D4CA7A56B7}">
      <dsp:nvSpPr>
        <dsp:cNvPr id="0" name=""/>
        <dsp:cNvSpPr/>
      </dsp:nvSpPr>
      <dsp:spPr>
        <a:xfrm>
          <a:off x="0" y="253689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I have no friends.</a:t>
          </a:r>
          <a:endParaRPr lang="en-GB" sz="1800" kern="1200" dirty="0"/>
        </a:p>
      </dsp:txBody>
      <dsp:txXfrm>
        <a:off x="0" y="2536897"/>
        <a:ext cx="10058399" cy="765450"/>
      </dsp:txXfrm>
    </dsp:sp>
    <dsp:sp modelId="{FDB27F64-4505-4713-8D74-005A7EE5A260}">
      <dsp:nvSpPr>
        <dsp:cNvPr id="0" name=""/>
        <dsp:cNvSpPr/>
      </dsp:nvSpPr>
      <dsp:spPr>
        <a:xfrm>
          <a:off x="502920" y="227121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Tôi chả có </a:t>
          </a:r>
          <a:r>
            <a:rPr lang="en-GB" sz="1800" kern="1200" dirty="0" err="1" smtClean="0"/>
            <a:t>ai</a:t>
          </a:r>
          <a:r>
            <a:rPr lang="en-GB" sz="1800" kern="1200" dirty="0" smtClean="0"/>
            <a:t> là bạn cả.</a:t>
          </a:r>
          <a:endParaRPr lang="en-GB" sz="1800" kern="1200" dirty="0"/>
        </a:p>
      </dsp:txBody>
      <dsp:txXfrm>
        <a:off x="528859" y="2297156"/>
        <a:ext cx="6989002" cy="479482"/>
      </dsp:txXfrm>
    </dsp:sp>
    <dsp:sp modelId="{23F14D5D-707E-437F-8465-0BF41B60064A}">
      <dsp:nvSpPr>
        <dsp:cNvPr id="0" name=""/>
        <dsp:cNvSpPr/>
      </dsp:nvSpPr>
      <dsp:spPr>
        <a:xfrm>
          <a:off x="0" y="366522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Next time.</a:t>
          </a:r>
          <a:endParaRPr lang="en-GB" sz="1800" kern="1200" dirty="0"/>
        </a:p>
      </dsp:txBody>
      <dsp:txXfrm>
        <a:off x="0" y="3665228"/>
        <a:ext cx="10058399" cy="765450"/>
      </dsp:txXfrm>
    </dsp:sp>
    <dsp:sp modelId="{14477E56-D060-42E1-ACCC-FD64B4E35DFE}">
      <dsp:nvSpPr>
        <dsp:cNvPr id="0" name=""/>
        <dsp:cNvSpPr/>
      </dsp:nvSpPr>
      <dsp:spPr>
        <a:xfrm>
          <a:off x="502920" y="339954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Lần</a:t>
          </a:r>
          <a:r>
            <a:rPr lang="en-GB" sz="1800" kern="1200" dirty="0" smtClean="0"/>
            <a:t> sau nhé.</a:t>
          </a:r>
          <a:endParaRPr lang="en-GB" sz="1800" kern="1200" dirty="0"/>
        </a:p>
      </dsp:txBody>
      <dsp:txXfrm>
        <a:off x="528859" y="3425486"/>
        <a:ext cx="6989002" cy="479482"/>
      </dsp:txXfrm>
    </dsp:sp>
    <dsp:sp modelId="{ECC2D652-9A51-4277-BB22-F6DB99014A68}">
      <dsp:nvSpPr>
        <dsp:cNvPr id="0" name=""/>
        <dsp:cNvSpPr/>
      </dsp:nvSpPr>
      <dsp:spPr>
        <a:xfrm>
          <a:off x="0" y="479355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He changed his mind</a:t>
          </a:r>
          <a:endParaRPr lang="en-GB" sz="1800" kern="1200" dirty="0"/>
        </a:p>
      </dsp:txBody>
      <dsp:txXfrm>
        <a:off x="0" y="4793558"/>
        <a:ext cx="10058399" cy="765450"/>
      </dsp:txXfrm>
    </dsp:sp>
    <dsp:sp modelId="{A2334F22-8716-4F48-8331-CE10C4F34A73}">
      <dsp:nvSpPr>
        <dsp:cNvPr id="0" name=""/>
        <dsp:cNvSpPr/>
      </dsp:nvSpPr>
      <dsp:spPr>
        <a:xfrm>
          <a:off x="502920" y="4527878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Anh ấy </a:t>
          </a:r>
          <a:r>
            <a:rPr lang="en-GB" sz="1800" kern="1200" dirty="0" err="1" smtClean="0"/>
            <a:t>thay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đổi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quyết</a:t>
          </a:r>
          <a:r>
            <a:rPr lang="en-GB" sz="1800" kern="1200" dirty="0" smtClean="0"/>
            <a:t> định rồi.</a:t>
          </a:r>
          <a:endParaRPr lang="en-GB" sz="1800" kern="1200" dirty="0"/>
        </a:p>
      </dsp:txBody>
      <dsp:txXfrm>
        <a:off x="528859" y="4553817"/>
        <a:ext cx="6989002" cy="47948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3E4636-45E6-44DA-A21C-EC4C499A8758}">
      <dsp:nvSpPr>
        <dsp:cNvPr id="0" name=""/>
        <dsp:cNvSpPr/>
      </dsp:nvSpPr>
      <dsp:spPr>
        <a:xfrm>
          <a:off x="0" y="28023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He doesn´t like chocolate.</a:t>
          </a:r>
          <a:endParaRPr lang="en-GB" sz="1800" kern="1200" dirty="0"/>
        </a:p>
      </dsp:txBody>
      <dsp:txXfrm>
        <a:off x="0" y="280237"/>
        <a:ext cx="10058399" cy="765450"/>
      </dsp:txXfrm>
    </dsp:sp>
    <dsp:sp modelId="{6F3EFE94-A8DB-4E9B-8587-62A7F801C828}">
      <dsp:nvSpPr>
        <dsp:cNvPr id="0" name=""/>
        <dsp:cNvSpPr/>
      </dsp:nvSpPr>
      <dsp:spPr>
        <a:xfrm>
          <a:off x="502920" y="1455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Anh ấy </a:t>
          </a:r>
          <a:r>
            <a:rPr lang="en-GB" sz="1800" kern="1200" dirty="0" err="1" smtClean="0"/>
            <a:t>không</a:t>
          </a:r>
          <a:r>
            <a:rPr lang="en-GB" sz="1800" kern="1200" dirty="0" smtClean="0"/>
            <a:t> thích </a:t>
          </a:r>
          <a:r>
            <a:rPr lang="en-GB" sz="1800" kern="1200" dirty="0" err="1" smtClean="0"/>
            <a:t>sô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cô</a:t>
          </a:r>
          <a:r>
            <a:rPr lang="en-GB" sz="1800" kern="1200" dirty="0" smtClean="0"/>
            <a:t> la.</a:t>
          </a:r>
          <a:endParaRPr lang="en-GB" sz="1800" kern="1200" dirty="0"/>
        </a:p>
      </dsp:txBody>
      <dsp:txXfrm>
        <a:off x="528859" y="40496"/>
        <a:ext cx="6989002" cy="479482"/>
      </dsp:txXfrm>
    </dsp:sp>
    <dsp:sp modelId="{3CA45FA8-4575-4295-AB63-304EF4D1F087}">
      <dsp:nvSpPr>
        <dsp:cNvPr id="0" name=""/>
        <dsp:cNvSpPr/>
      </dsp:nvSpPr>
      <dsp:spPr>
        <a:xfrm>
          <a:off x="0" y="140856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She´s </a:t>
          </a:r>
          <a:r>
            <a:rPr lang="en-GB" sz="1800" kern="1200" dirty="0" err="1" smtClean="0"/>
            <a:t>strangerecently</a:t>
          </a:r>
          <a:r>
            <a:rPr lang="en-GB" sz="1800" kern="1200" dirty="0" smtClean="0"/>
            <a:t>.</a:t>
          </a:r>
          <a:endParaRPr lang="en-GB" sz="1800" kern="1200" dirty="0"/>
        </a:p>
      </dsp:txBody>
      <dsp:txXfrm>
        <a:off x="0" y="1408567"/>
        <a:ext cx="10058399" cy="765450"/>
      </dsp:txXfrm>
    </dsp:sp>
    <dsp:sp modelId="{0CB9B2E3-7343-4DEB-A28C-B9133999BCD3}">
      <dsp:nvSpPr>
        <dsp:cNvPr id="0" name=""/>
        <dsp:cNvSpPr/>
      </dsp:nvSpPr>
      <dsp:spPr>
        <a:xfrm>
          <a:off x="502920" y="114288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Cô</a:t>
          </a:r>
          <a:r>
            <a:rPr lang="en-GB" sz="1800" kern="1200" dirty="0" smtClean="0"/>
            <a:t> ấy </a:t>
          </a:r>
          <a:r>
            <a:rPr lang="en-GB" sz="1800" kern="1200" dirty="0" err="1" smtClean="0"/>
            <a:t>dạo</a:t>
          </a:r>
          <a:r>
            <a:rPr lang="en-GB" sz="1800" kern="1200" dirty="0" smtClean="0"/>
            <a:t> này </a:t>
          </a:r>
          <a:r>
            <a:rPr lang="en-GB" sz="1800" kern="1200" dirty="0" err="1" smtClean="0"/>
            <a:t>lạ</a:t>
          </a:r>
          <a:r>
            <a:rPr lang="en-GB" sz="1800" kern="1200" dirty="0" smtClean="0"/>
            <a:t> lắm</a:t>
          </a:r>
          <a:endParaRPr lang="en-GB" sz="1800" kern="1200" dirty="0"/>
        </a:p>
      </dsp:txBody>
      <dsp:txXfrm>
        <a:off x="528859" y="1168826"/>
        <a:ext cx="6989002" cy="479482"/>
      </dsp:txXfrm>
    </dsp:sp>
    <dsp:sp modelId="{163CBBB1-937D-477E-9511-81D4CA7A56B7}">
      <dsp:nvSpPr>
        <dsp:cNvPr id="0" name=""/>
        <dsp:cNvSpPr/>
      </dsp:nvSpPr>
      <dsp:spPr>
        <a:xfrm>
          <a:off x="0" y="2536897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I can´t recognise her, after 10 years she has changed a lot.</a:t>
          </a:r>
          <a:endParaRPr lang="en-GB" sz="1800" kern="1200" dirty="0"/>
        </a:p>
      </dsp:txBody>
      <dsp:txXfrm>
        <a:off x="0" y="2536897"/>
        <a:ext cx="10058399" cy="765450"/>
      </dsp:txXfrm>
    </dsp:sp>
    <dsp:sp modelId="{FDB27F64-4505-4713-8D74-005A7EE5A260}">
      <dsp:nvSpPr>
        <dsp:cNvPr id="0" name=""/>
        <dsp:cNvSpPr/>
      </dsp:nvSpPr>
      <dsp:spPr>
        <a:xfrm>
          <a:off x="502920" y="227121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Tớ chả </a:t>
          </a:r>
          <a:r>
            <a:rPr lang="en-GB" sz="1800" kern="1200" dirty="0" err="1" smtClean="0"/>
            <a:t>nhận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ra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cô</a:t>
          </a:r>
          <a:r>
            <a:rPr lang="en-GB" sz="1800" kern="1200" dirty="0" smtClean="0"/>
            <a:t> ấy. 10 </a:t>
          </a:r>
          <a:r>
            <a:rPr lang="en-GB" sz="1800" kern="1200" dirty="0" err="1" smtClean="0"/>
            <a:t>năm</a:t>
          </a:r>
          <a:r>
            <a:rPr lang="en-GB" sz="1800" kern="1200" dirty="0" smtClean="0"/>
            <a:t> nay </a:t>
          </a:r>
          <a:r>
            <a:rPr lang="en-GB" sz="1800" kern="1200" dirty="0" err="1" smtClean="0"/>
            <a:t>cô</a:t>
          </a:r>
          <a:r>
            <a:rPr lang="en-GB" sz="1800" kern="1200" dirty="0" smtClean="0"/>
            <a:t> ấy </a:t>
          </a:r>
          <a:r>
            <a:rPr lang="en-GB" sz="1800" kern="1200" dirty="0" err="1" smtClean="0"/>
            <a:t>thay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đổi</a:t>
          </a:r>
          <a:r>
            <a:rPr lang="en-GB" sz="1800" kern="1200" dirty="0" smtClean="0"/>
            <a:t> nhiều quá.</a:t>
          </a:r>
          <a:endParaRPr lang="en-GB" sz="1800" kern="1200" dirty="0"/>
        </a:p>
      </dsp:txBody>
      <dsp:txXfrm>
        <a:off x="528859" y="2297156"/>
        <a:ext cx="6989002" cy="479482"/>
      </dsp:txXfrm>
    </dsp:sp>
    <dsp:sp modelId="{23F14D5D-707E-437F-8465-0BF41B60064A}">
      <dsp:nvSpPr>
        <dsp:cNvPr id="0" name=""/>
        <dsp:cNvSpPr/>
      </dsp:nvSpPr>
      <dsp:spPr>
        <a:xfrm>
          <a:off x="0" y="366522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I hate horror movies.</a:t>
          </a:r>
          <a:endParaRPr lang="en-GB" sz="1800" kern="1200" dirty="0"/>
        </a:p>
      </dsp:txBody>
      <dsp:txXfrm>
        <a:off x="0" y="3665228"/>
        <a:ext cx="10058399" cy="765450"/>
      </dsp:txXfrm>
    </dsp:sp>
    <dsp:sp modelId="{14477E56-D060-42E1-ACCC-FD64B4E35DFE}">
      <dsp:nvSpPr>
        <dsp:cNvPr id="0" name=""/>
        <dsp:cNvSpPr/>
      </dsp:nvSpPr>
      <dsp:spPr>
        <a:xfrm>
          <a:off x="502920" y="3399547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Tao </a:t>
          </a:r>
          <a:r>
            <a:rPr lang="en-GB" sz="1800" kern="1200" dirty="0" err="1" smtClean="0"/>
            <a:t>ghét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phim</a:t>
          </a:r>
          <a:r>
            <a:rPr lang="en-GB" sz="1800" kern="1200" dirty="0" smtClean="0"/>
            <a:t> ma.</a:t>
          </a:r>
          <a:endParaRPr lang="en-GB" sz="1800" kern="1200" dirty="0"/>
        </a:p>
      </dsp:txBody>
      <dsp:txXfrm>
        <a:off x="528859" y="3425486"/>
        <a:ext cx="6989002" cy="479482"/>
      </dsp:txXfrm>
    </dsp:sp>
    <dsp:sp modelId="{ECC2D652-9A51-4277-BB22-F6DB99014A68}">
      <dsp:nvSpPr>
        <dsp:cNvPr id="0" name=""/>
        <dsp:cNvSpPr/>
      </dsp:nvSpPr>
      <dsp:spPr>
        <a:xfrm>
          <a:off x="0" y="4793558"/>
          <a:ext cx="10058399" cy="7654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0644" tIns="374904" rIns="7806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i="0" kern="1200" dirty="0" smtClean="0"/>
            <a:t>She seemed interested </a:t>
          </a:r>
          <a:r>
            <a:rPr lang="en-GB" sz="1800" b="0" i="0" kern="1200" smtClean="0"/>
            <a:t>in what I said.</a:t>
          </a:r>
          <a:endParaRPr lang="en-GB" sz="1800" kern="1200" dirty="0"/>
        </a:p>
      </dsp:txBody>
      <dsp:txXfrm>
        <a:off x="0" y="4793558"/>
        <a:ext cx="10058399" cy="765450"/>
      </dsp:txXfrm>
    </dsp:sp>
    <dsp:sp modelId="{A2334F22-8716-4F48-8331-CE10C4F34A73}">
      <dsp:nvSpPr>
        <dsp:cNvPr id="0" name=""/>
        <dsp:cNvSpPr/>
      </dsp:nvSpPr>
      <dsp:spPr>
        <a:xfrm>
          <a:off x="502920" y="4527878"/>
          <a:ext cx="704088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Có </a:t>
          </a:r>
          <a:r>
            <a:rPr lang="en-GB" sz="1800" kern="1200" dirty="0" err="1" smtClean="0"/>
            <a:t>vẻ</a:t>
          </a:r>
          <a:r>
            <a:rPr lang="en-GB" sz="1800" kern="1200" dirty="0" smtClean="0"/>
            <a:t> nó </a:t>
          </a:r>
          <a:r>
            <a:rPr lang="en-GB" sz="1800" kern="1200" dirty="0" err="1" smtClean="0"/>
            <a:t>quan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tâm</a:t>
          </a:r>
          <a:r>
            <a:rPr lang="en-GB" sz="1800" kern="1200" dirty="0" smtClean="0"/>
            <a:t> đến những </a:t>
          </a:r>
          <a:r>
            <a:rPr lang="en-GB" sz="1800" kern="1200" dirty="0" err="1" smtClean="0"/>
            <a:t>gì</a:t>
          </a:r>
          <a:r>
            <a:rPr lang="en-GB" sz="1800" kern="1200" dirty="0" smtClean="0"/>
            <a:t> </a:t>
          </a:r>
          <a:r>
            <a:rPr lang="en-GB" sz="1800" kern="1200" dirty="0" err="1" smtClean="0"/>
            <a:t>tao</a:t>
          </a:r>
          <a:r>
            <a:rPr lang="en-GB" sz="1800" kern="1200" dirty="0" smtClean="0"/>
            <a:t> nói.</a:t>
          </a:r>
          <a:endParaRPr lang="en-GB" sz="1800" kern="1200" dirty="0"/>
        </a:p>
      </dsp:txBody>
      <dsp:txXfrm>
        <a:off x="528859" y="4553817"/>
        <a:ext cx="6989002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3FD5-FF12-4778-A19C-443CA7557521}" type="datetimeFigureOut">
              <a:rPr lang="en-GB" smtClean="0"/>
              <a:t>Fri 06 Jan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6B0-682B-4919-96DC-26A67162EB9F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114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3FD5-FF12-4778-A19C-443CA7557521}" type="datetimeFigureOut">
              <a:rPr lang="en-GB" smtClean="0"/>
              <a:t>Fri 06 Jan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6B0-682B-4919-96DC-26A67162E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902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3FD5-FF12-4778-A19C-443CA7557521}" type="datetimeFigureOut">
              <a:rPr lang="en-GB" smtClean="0"/>
              <a:t>Fri 06 Jan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6B0-682B-4919-96DC-26A67162E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636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3FD5-FF12-4778-A19C-443CA7557521}" type="datetimeFigureOut">
              <a:rPr lang="en-GB" smtClean="0"/>
              <a:t>Fri 06 Jan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6B0-682B-4919-96DC-26A67162E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480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3FD5-FF12-4778-A19C-443CA7557521}" type="datetimeFigureOut">
              <a:rPr lang="en-GB" smtClean="0"/>
              <a:t>Fri 06 Jan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6B0-682B-4919-96DC-26A67162EB9F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06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3FD5-FF12-4778-A19C-443CA7557521}" type="datetimeFigureOut">
              <a:rPr lang="en-GB" smtClean="0"/>
              <a:t>Fri 06 Jan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6B0-682B-4919-96DC-26A67162E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423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3FD5-FF12-4778-A19C-443CA7557521}" type="datetimeFigureOut">
              <a:rPr lang="en-GB" smtClean="0"/>
              <a:t>Fri 06 Jan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6B0-682B-4919-96DC-26A67162E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719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3FD5-FF12-4778-A19C-443CA7557521}" type="datetimeFigureOut">
              <a:rPr lang="en-GB" smtClean="0"/>
              <a:t>Fri 06 Jan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6B0-682B-4919-96DC-26A67162E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278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3FD5-FF12-4778-A19C-443CA7557521}" type="datetimeFigureOut">
              <a:rPr lang="en-GB" smtClean="0"/>
              <a:t>Fri 06 Jan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6B0-682B-4919-96DC-26A67162E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318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B813FD5-FF12-4778-A19C-443CA7557521}" type="datetimeFigureOut">
              <a:rPr lang="en-GB" smtClean="0"/>
              <a:t>Fri 06 Jan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D3B86B0-682B-4919-96DC-26A67162E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546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13FD5-FF12-4778-A19C-443CA7557521}" type="datetimeFigureOut">
              <a:rPr lang="en-GB" smtClean="0"/>
              <a:t>Fri 06 Jan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86B0-682B-4919-96DC-26A67162E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280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B813FD5-FF12-4778-A19C-443CA7557521}" type="datetimeFigureOut">
              <a:rPr lang="en-GB" smtClean="0"/>
              <a:t>Fri 06 Jan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D3B86B0-682B-4919-96DC-26A67162EB9F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296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50 </a:t>
            </a:r>
            <a:br>
              <a:rPr lang="en-GB" dirty="0" smtClean="0"/>
            </a:br>
            <a:r>
              <a:rPr lang="en-GB" dirty="0" smtClean="0"/>
              <a:t>random Vietnamese </a:t>
            </a:r>
            <a:br>
              <a:rPr lang="en-GB" dirty="0" smtClean="0"/>
            </a:br>
            <a:r>
              <a:rPr lang="en-GB" dirty="0" smtClean="0"/>
              <a:t>sentences (3)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548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4357072"/>
              </p:ext>
            </p:extLst>
          </p:nvPr>
        </p:nvGraphicFramePr>
        <p:xfrm>
          <a:off x="1096963" y="295423"/>
          <a:ext cx="10058400" cy="5573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342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7656524"/>
              </p:ext>
            </p:extLst>
          </p:nvPr>
        </p:nvGraphicFramePr>
        <p:xfrm>
          <a:off x="1096963" y="295423"/>
          <a:ext cx="10058400" cy="5573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375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9964440"/>
              </p:ext>
            </p:extLst>
          </p:nvPr>
        </p:nvGraphicFramePr>
        <p:xfrm>
          <a:off x="1096963" y="295423"/>
          <a:ext cx="10058400" cy="5573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883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7581973"/>
              </p:ext>
            </p:extLst>
          </p:nvPr>
        </p:nvGraphicFramePr>
        <p:xfrm>
          <a:off x="1096963" y="295423"/>
          <a:ext cx="10058400" cy="5573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7486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9810493"/>
              </p:ext>
            </p:extLst>
          </p:nvPr>
        </p:nvGraphicFramePr>
        <p:xfrm>
          <a:off x="1096963" y="295423"/>
          <a:ext cx="10058400" cy="5573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381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1953891"/>
              </p:ext>
            </p:extLst>
          </p:nvPr>
        </p:nvGraphicFramePr>
        <p:xfrm>
          <a:off x="1096963" y="295423"/>
          <a:ext cx="10058400" cy="5573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353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2976977"/>
              </p:ext>
            </p:extLst>
          </p:nvPr>
        </p:nvGraphicFramePr>
        <p:xfrm>
          <a:off x="1096963" y="295423"/>
          <a:ext cx="10058400" cy="5573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856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7485320"/>
              </p:ext>
            </p:extLst>
          </p:nvPr>
        </p:nvGraphicFramePr>
        <p:xfrm>
          <a:off x="1096963" y="295423"/>
          <a:ext cx="10058400" cy="5573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274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4148956"/>
              </p:ext>
            </p:extLst>
          </p:nvPr>
        </p:nvGraphicFramePr>
        <p:xfrm>
          <a:off x="1096963" y="295423"/>
          <a:ext cx="10058400" cy="5573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276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0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2587424"/>
              </p:ext>
            </p:extLst>
          </p:nvPr>
        </p:nvGraphicFramePr>
        <p:xfrm>
          <a:off x="1096963" y="295423"/>
          <a:ext cx="10058400" cy="5573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01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6F3EFE94-A8DB-4E9B-8587-62A7F801C8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903E4636-45E6-44DA-A21C-EC4C499A8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CB9B2E3-7343-4DEB-A28C-B9133999BC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3CA45FA8-4575-4295-AB63-304EF4D1F0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FDB27F64-4505-4713-8D74-005A7EE5A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163CBBB1-937D-477E-9511-81D4CA7A56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14477E56-D060-42E1-ACCC-FD64B4E35D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23F14D5D-707E-437F-8465-0BF41B6006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A2334F22-8716-4F48-8331-CE10C4F34A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ECC2D652-9A51-4277-BB22-F6DB99014A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74</TotalTime>
  <Words>814</Words>
  <Application>Microsoft Office PowerPoint</Application>
  <PresentationFormat>Widescreen</PresentationFormat>
  <Paragraphs>101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Calibri</vt:lpstr>
      <vt:lpstr>Calibri Light</vt:lpstr>
      <vt:lpstr>Retrospect</vt:lpstr>
      <vt:lpstr>50  random Vietnamese  sentences (3)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  random Vietnamese  sentences</dc:title>
  <dc:creator>Oscar Peñalver Sintes</dc:creator>
  <cp:lastModifiedBy>Oscar Peñalver Sintes</cp:lastModifiedBy>
  <cp:revision>10</cp:revision>
  <dcterms:created xsi:type="dcterms:W3CDTF">2017-01-06T09:28:35Z</dcterms:created>
  <dcterms:modified xsi:type="dcterms:W3CDTF">2017-01-06T11:33:27Z</dcterms:modified>
</cp:coreProperties>
</file>