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  <p:sldMasterId id="2147483648" r:id="rId2"/>
  </p:sldMasterIdLst>
  <p:sldIdLst>
    <p:sldId id="256" r:id="rId3"/>
    <p:sldId id="257" r:id="rId4"/>
    <p:sldId id="259" r:id="rId5"/>
    <p:sldId id="258" r:id="rId6"/>
    <p:sldId id="260" r:id="rId7"/>
    <p:sldId id="261" r:id="rId8"/>
    <p:sldId id="262" r:id="rId9"/>
    <p:sldId id="263" r:id="rId10"/>
    <p:sldId id="266" r:id="rId11"/>
    <p:sldId id="264" r:id="rId12"/>
    <p:sldId id="265" r:id="rId13"/>
    <p:sldId id="267" r:id="rId14"/>
    <p:sldId id="269" r:id="rId15"/>
    <p:sldId id="270" r:id="rId16"/>
    <p:sldId id="271" r:id="rId17"/>
    <p:sldId id="273" r:id="rId18"/>
    <p:sldId id="272" r:id="rId19"/>
    <p:sldId id="275" r:id="rId20"/>
    <p:sldId id="274" r:id="rId21"/>
  </p:sldIdLst>
  <p:sldSz cx="12192000" cy="6858000"/>
  <p:notesSz cx="6858000" cy="9144000"/>
  <p:defaultTextStyle>
    <a:defPPr>
      <a:defRPr lang="ar-OM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04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2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7A6D5D85-C8C7-40E3-AEB4-B31D10BEF5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ar-SA"/>
              <a:t>انقر لتحرير نمط عنوان الشكل الرئيسي</a:t>
            </a:r>
            <a:endParaRPr lang="ar-OM"/>
          </a:p>
        </p:txBody>
      </p:sp>
      <p:sp>
        <p:nvSpPr>
          <p:cNvPr id="3" name="عنوان فرعي 2">
            <a:extLst>
              <a:ext uri="{FF2B5EF4-FFF2-40B4-BE49-F238E27FC236}">
                <a16:creationId xmlns:a16="http://schemas.microsoft.com/office/drawing/2014/main" id="{FE94E8DD-7B0B-466D-BBC5-3118B9D3A8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ar-SA"/>
              <a:t>انقر لتحرير نمط العنوان الفرعي للشكل الرئيسي</a:t>
            </a:r>
            <a:endParaRPr lang="ar-OM"/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843DAF04-56D9-430D-8DE2-3ACFF9B00A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4A5F6-1F28-4828-96C2-D41F4673D6C4}" type="datetimeFigureOut">
              <a:rPr lang="ar-OM" smtClean="0"/>
              <a:t>05/08/1442</a:t>
            </a:fld>
            <a:endParaRPr lang="ar-OM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8ADFD86F-842F-463A-ABF4-685E4AEBA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OM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2E116C7D-1733-406B-A152-9E1DB91BA9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3DD57-71C2-457F-BB95-6CF047FA152A}" type="slidenum">
              <a:rPr lang="ar-OM" smtClean="0"/>
              <a:t>‹#›</a:t>
            </a:fld>
            <a:endParaRPr lang="ar-OM"/>
          </a:p>
        </p:txBody>
      </p:sp>
    </p:spTree>
    <p:extLst>
      <p:ext uri="{BB962C8B-B14F-4D97-AF65-F5344CB8AC3E}">
        <p14:creationId xmlns:p14="http://schemas.microsoft.com/office/powerpoint/2010/main" val="2259511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7A5F97A4-CAE5-408C-946D-70C8E2918E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عنوان الشكل الرئيسي</a:t>
            </a:r>
            <a:endParaRPr lang="ar-OM"/>
          </a:p>
        </p:txBody>
      </p:sp>
      <p:sp>
        <p:nvSpPr>
          <p:cNvPr id="3" name="عنصر نائب للعنوان العمودي 2">
            <a:extLst>
              <a:ext uri="{FF2B5EF4-FFF2-40B4-BE49-F238E27FC236}">
                <a16:creationId xmlns:a16="http://schemas.microsoft.com/office/drawing/2014/main" id="{331801AE-E98F-44A6-B8F8-7EFFE73C7C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OM"/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B7AC739D-05FB-4978-854B-9BC73FCB86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4A5F6-1F28-4828-96C2-D41F4673D6C4}" type="datetimeFigureOut">
              <a:rPr lang="ar-OM" smtClean="0"/>
              <a:t>05/08/1442</a:t>
            </a:fld>
            <a:endParaRPr lang="ar-OM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6B01A542-98F3-474F-9B3B-E04BEB47F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OM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3F5D67A7-6DB2-4C9D-B1D6-853D757271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3DD57-71C2-457F-BB95-6CF047FA152A}" type="slidenum">
              <a:rPr lang="ar-OM" smtClean="0"/>
              <a:t>‹#›</a:t>
            </a:fld>
            <a:endParaRPr lang="ar-OM"/>
          </a:p>
        </p:txBody>
      </p:sp>
    </p:spTree>
    <p:extLst>
      <p:ext uri="{BB962C8B-B14F-4D97-AF65-F5344CB8AC3E}">
        <p14:creationId xmlns:p14="http://schemas.microsoft.com/office/powerpoint/2010/main" val="19147201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>
            <a:extLst>
              <a:ext uri="{FF2B5EF4-FFF2-40B4-BE49-F238E27FC236}">
                <a16:creationId xmlns:a16="http://schemas.microsoft.com/office/drawing/2014/main" id="{FF53ABF4-A40B-4A86-AE55-CAD074D8F6A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ar-SA"/>
              <a:t>انقر لتحرير نمط عنوان الشكل الرئيسي</a:t>
            </a:r>
            <a:endParaRPr lang="ar-OM"/>
          </a:p>
        </p:txBody>
      </p:sp>
      <p:sp>
        <p:nvSpPr>
          <p:cNvPr id="3" name="عنصر نائب للعنوان العمودي 2">
            <a:extLst>
              <a:ext uri="{FF2B5EF4-FFF2-40B4-BE49-F238E27FC236}">
                <a16:creationId xmlns:a16="http://schemas.microsoft.com/office/drawing/2014/main" id="{A30FA3C8-BDCE-44DE-97ED-BC29523D52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OM"/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C2C8D283-7120-4BB7-996A-DD7A713ED3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4A5F6-1F28-4828-96C2-D41F4673D6C4}" type="datetimeFigureOut">
              <a:rPr lang="ar-OM" smtClean="0"/>
              <a:t>05/08/1442</a:t>
            </a:fld>
            <a:endParaRPr lang="ar-OM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BB66D927-A31B-4738-8F03-CA691AD349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OM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D1D9CF70-DC4E-435C-A5AC-4D262EA3B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3DD57-71C2-457F-BB95-6CF047FA152A}" type="slidenum">
              <a:rPr lang="ar-OM" smtClean="0"/>
              <a:t>‹#›</a:t>
            </a:fld>
            <a:endParaRPr lang="ar-OM"/>
          </a:p>
        </p:txBody>
      </p:sp>
    </p:spTree>
    <p:extLst>
      <p:ext uri="{BB962C8B-B14F-4D97-AF65-F5344CB8AC3E}">
        <p14:creationId xmlns:p14="http://schemas.microsoft.com/office/powerpoint/2010/main" val="31787137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2C43ADAA-5B2E-48DE-9FB5-1C93088D8C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ar-SA"/>
              <a:t>انقر لتحرير نمط عنوان الشكل الرئيسي</a:t>
            </a:r>
          </a:p>
        </p:txBody>
      </p:sp>
      <p:sp>
        <p:nvSpPr>
          <p:cNvPr id="3" name="عنوان فرعي 2">
            <a:extLst>
              <a:ext uri="{FF2B5EF4-FFF2-40B4-BE49-F238E27FC236}">
                <a16:creationId xmlns:a16="http://schemas.microsoft.com/office/drawing/2014/main" id="{F6C1C822-12E0-434E-802C-39C8EC054A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ar-SA"/>
              <a:t>انقر لتحرير نمط العنوان الفرعي للشكل الرئيسي</a:t>
            </a:r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4442C867-C46A-4E24-AD2E-E196961204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2BAB6-5184-4059-8649-187FF9044F5E}" type="datetimeFigureOut">
              <a:rPr lang="ar-SA" smtClean="0"/>
              <a:t>05/08/1442</a:t>
            </a:fld>
            <a:endParaRPr lang="ar-SA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189E73CF-9D2E-4725-B938-A66C9CF1DA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45905DC1-D726-4BF1-9CF0-F253B9F5A2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393E1-8FC9-46D6-8E90-70F4C1336C9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6800258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BE6400F3-AE8A-4D47-91CA-45CF4B225E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عنوان الشكل الرئيسي</a:t>
            </a:r>
            <a:endParaRPr lang="ar-OM"/>
          </a:p>
        </p:txBody>
      </p:sp>
      <p:sp>
        <p:nvSpPr>
          <p:cNvPr id="3" name="عنصر نائب للمحتوى 2">
            <a:extLst>
              <a:ext uri="{FF2B5EF4-FFF2-40B4-BE49-F238E27FC236}">
                <a16:creationId xmlns:a16="http://schemas.microsoft.com/office/drawing/2014/main" id="{424F4FA0-4E6F-4D46-AA29-CA0F1393C6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OM"/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4AD920F2-085C-45C1-9929-9FEF4838F4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4A5F6-1F28-4828-96C2-D41F4673D6C4}" type="datetimeFigureOut">
              <a:rPr lang="ar-OM" smtClean="0"/>
              <a:t>05/08/1442</a:t>
            </a:fld>
            <a:endParaRPr lang="ar-OM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31AC4516-D5BA-4FAE-A5D7-5485D1106D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OM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B3170850-DD00-44F8-B275-B64C6CB454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3DD57-71C2-457F-BB95-6CF047FA152A}" type="slidenum">
              <a:rPr lang="ar-OM" smtClean="0"/>
              <a:t>‹#›</a:t>
            </a:fld>
            <a:endParaRPr lang="ar-OM"/>
          </a:p>
        </p:txBody>
      </p:sp>
    </p:spTree>
    <p:extLst>
      <p:ext uri="{BB962C8B-B14F-4D97-AF65-F5344CB8AC3E}">
        <p14:creationId xmlns:p14="http://schemas.microsoft.com/office/powerpoint/2010/main" val="37909609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95934E0F-2802-4D0A-AFBA-0ACCCDABF4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ar-SA"/>
              <a:t>انقر لتحرير نمط عنوان الشكل الرئيسي</a:t>
            </a:r>
            <a:endParaRPr lang="ar-OM"/>
          </a:p>
        </p:txBody>
      </p:sp>
      <p:sp>
        <p:nvSpPr>
          <p:cNvPr id="3" name="عنصر نائب للنص 2">
            <a:extLst>
              <a:ext uri="{FF2B5EF4-FFF2-40B4-BE49-F238E27FC236}">
                <a16:creationId xmlns:a16="http://schemas.microsoft.com/office/drawing/2014/main" id="{6F201988-3A5B-4741-BF3E-F151D59C5C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4A0B2B7D-FDB2-42E5-8511-4F7D2F7A7A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4A5F6-1F28-4828-96C2-D41F4673D6C4}" type="datetimeFigureOut">
              <a:rPr lang="ar-OM" smtClean="0"/>
              <a:t>05/08/1442</a:t>
            </a:fld>
            <a:endParaRPr lang="ar-OM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03CC2D39-E793-4295-BC98-EDF6F86B3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OM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87B32844-FC41-4BB4-B208-55D4F68D8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3DD57-71C2-457F-BB95-6CF047FA152A}" type="slidenum">
              <a:rPr lang="ar-OM" smtClean="0"/>
              <a:t>‹#›</a:t>
            </a:fld>
            <a:endParaRPr lang="ar-OM"/>
          </a:p>
        </p:txBody>
      </p:sp>
    </p:spTree>
    <p:extLst>
      <p:ext uri="{BB962C8B-B14F-4D97-AF65-F5344CB8AC3E}">
        <p14:creationId xmlns:p14="http://schemas.microsoft.com/office/powerpoint/2010/main" val="32419603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DFF1129C-F479-4379-A741-FC75FEBB8F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عنوان الشكل الرئيسي</a:t>
            </a:r>
            <a:endParaRPr lang="ar-OM"/>
          </a:p>
        </p:txBody>
      </p:sp>
      <p:sp>
        <p:nvSpPr>
          <p:cNvPr id="3" name="عنصر نائب للمحتوى 2">
            <a:extLst>
              <a:ext uri="{FF2B5EF4-FFF2-40B4-BE49-F238E27FC236}">
                <a16:creationId xmlns:a16="http://schemas.microsoft.com/office/drawing/2014/main" id="{846647CE-AE77-4A53-88D5-340632914D0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OM"/>
          </a:p>
        </p:txBody>
      </p:sp>
      <p:sp>
        <p:nvSpPr>
          <p:cNvPr id="4" name="عنصر نائب للمحتوى 3">
            <a:extLst>
              <a:ext uri="{FF2B5EF4-FFF2-40B4-BE49-F238E27FC236}">
                <a16:creationId xmlns:a16="http://schemas.microsoft.com/office/drawing/2014/main" id="{1C8DF237-9C6E-451C-86BC-FAA3B11805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OM"/>
          </a:p>
        </p:txBody>
      </p:sp>
      <p:sp>
        <p:nvSpPr>
          <p:cNvPr id="5" name="عنصر نائب للتاريخ 4">
            <a:extLst>
              <a:ext uri="{FF2B5EF4-FFF2-40B4-BE49-F238E27FC236}">
                <a16:creationId xmlns:a16="http://schemas.microsoft.com/office/drawing/2014/main" id="{015D78CF-FFAF-4FFC-AFE6-C728343725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4A5F6-1F28-4828-96C2-D41F4673D6C4}" type="datetimeFigureOut">
              <a:rPr lang="ar-OM" smtClean="0"/>
              <a:t>05/08/1442</a:t>
            </a:fld>
            <a:endParaRPr lang="ar-OM"/>
          </a:p>
        </p:txBody>
      </p:sp>
      <p:sp>
        <p:nvSpPr>
          <p:cNvPr id="6" name="عنصر نائب للتذييل 5">
            <a:extLst>
              <a:ext uri="{FF2B5EF4-FFF2-40B4-BE49-F238E27FC236}">
                <a16:creationId xmlns:a16="http://schemas.microsoft.com/office/drawing/2014/main" id="{C717B4F2-A92A-40DD-AD43-12226876B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OM"/>
          </a:p>
        </p:txBody>
      </p:sp>
      <p:sp>
        <p:nvSpPr>
          <p:cNvPr id="7" name="عنصر نائب لرقم الشريحة 6">
            <a:extLst>
              <a:ext uri="{FF2B5EF4-FFF2-40B4-BE49-F238E27FC236}">
                <a16:creationId xmlns:a16="http://schemas.microsoft.com/office/drawing/2014/main" id="{D7AD9EFB-CDD4-4FE2-A454-EFBB341DC3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3DD57-71C2-457F-BB95-6CF047FA152A}" type="slidenum">
              <a:rPr lang="ar-OM" smtClean="0"/>
              <a:t>‹#›</a:t>
            </a:fld>
            <a:endParaRPr lang="ar-OM"/>
          </a:p>
        </p:txBody>
      </p:sp>
    </p:spTree>
    <p:extLst>
      <p:ext uri="{BB962C8B-B14F-4D97-AF65-F5344CB8AC3E}">
        <p14:creationId xmlns:p14="http://schemas.microsoft.com/office/powerpoint/2010/main" val="41899079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3550DBBF-7921-4E25-835A-AA81BC4E7B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ar-SA"/>
              <a:t>انقر لتحرير نمط عنوان الشكل الرئيسي</a:t>
            </a:r>
            <a:endParaRPr lang="ar-OM"/>
          </a:p>
        </p:txBody>
      </p:sp>
      <p:sp>
        <p:nvSpPr>
          <p:cNvPr id="3" name="عنصر نائب للنص 2">
            <a:extLst>
              <a:ext uri="{FF2B5EF4-FFF2-40B4-BE49-F238E27FC236}">
                <a16:creationId xmlns:a16="http://schemas.microsoft.com/office/drawing/2014/main" id="{55508139-5474-41F1-8E8D-3D275F468A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4" name="عنصر نائب للمحتوى 3">
            <a:extLst>
              <a:ext uri="{FF2B5EF4-FFF2-40B4-BE49-F238E27FC236}">
                <a16:creationId xmlns:a16="http://schemas.microsoft.com/office/drawing/2014/main" id="{217D7355-3E5B-4365-A9C0-DE9A1B2D7A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OM"/>
          </a:p>
        </p:txBody>
      </p:sp>
      <p:sp>
        <p:nvSpPr>
          <p:cNvPr id="5" name="عنصر نائب للنص 4">
            <a:extLst>
              <a:ext uri="{FF2B5EF4-FFF2-40B4-BE49-F238E27FC236}">
                <a16:creationId xmlns:a16="http://schemas.microsoft.com/office/drawing/2014/main" id="{045B9143-B2D6-4E3A-96A3-03F7DC2D8B6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6" name="عنصر نائب للمحتوى 5">
            <a:extLst>
              <a:ext uri="{FF2B5EF4-FFF2-40B4-BE49-F238E27FC236}">
                <a16:creationId xmlns:a16="http://schemas.microsoft.com/office/drawing/2014/main" id="{D5D1C00F-2E6C-44CF-B45A-EB5B2B35E6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OM"/>
          </a:p>
        </p:txBody>
      </p:sp>
      <p:sp>
        <p:nvSpPr>
          <p:cNvPr id="7" name="عنصر نائب للتاريخ 6">
            <a:extLst>
              <a:ext uri="{FF2B5EF4-FFF2-40B4-BE49-F238E27FC236}">
                <a16:creationId xmlns:a16="http://schemas.microsoft.com/office/drawing/2014/main" id="{22FB3E82-7CF2-4B7E-874F-88C49BF0D1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4A5F6-1F28-4828-96C2-D41F4673D6C4}" type="datetimeFigureOut">
              <a:rPr lang="ar-OM" smtClean="0"/>
              <a:t>05/08/1442</a:t>
            </a:fld>
            <a:endParaRPr lang="ar-OM"/>
          </a:p>
        </p:txBody>
      </p:sp>
      <p:sp>
        <p:nvSpPr>
          <p:cNvPr id="8" name="عنصر نائب للتذييل 7">
            <a:extLst>
              <a:ext uri="{FF2B5EF4-FFF2-40B4-BE49-F238E27FC236}">
                <a16:creationId xmlns:a16="http://schemas.microsoft.com/office/drawing/2014/main" id="{C3EBD9A2-2DD0-4B97-BB97-C36F43CE59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OM"/>
          </a:p>
        </p:txBody>
      </p:sp>
      <p:sp>
        <p:nvSpPr>
          <p:cNvPr id="9" name="عنصر نائب لرقم الشريحة 8">
            <a:extLst>
              <a:ext uri="{FF2B5EF4-FFF2-40B4-BE49-F238E27FC236}">
                <a16:creationId xmlns:a16="http://schemas.microsoft.com/office/drawing/2014/main" id="{397C2045-A490-4BDB-BA4D-28E6A1A023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3DD57-71C2-457F-BB95-6CF047FA152A}" type="slidenum">
              <a:rPr lang="ar-OM" smtClean="0"/>
              <a:t>‹#›</a:t>
            </a:fld>
            <a:endParaRPr lang="ar-OM"/>
          </a:p>
        </p:txBody>
      </p:sp>
    </p:spTree>
    <p:extLst>
      <p:ext uri="{BB962C8B-B14F-4D97-AF65-F5344CB8AC3E}">
        <p14:creationId xmlns:p14="http://schemas.microsoft.com/office/powerpoint/2010/main" val="12290640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6E963626-ADDE-4580-BAFB-45B608C00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عنوان الشكل الرئيسي</a:t>
            </a:r>
            <a:endParaRPr lang="ar-OM"/>
          </a:p>
        </p:txBody>
      </p:sp>
      <p:sp>
        <p:nvSpPr>
          <p:cNvPr id="3" name="عنصر نائب للتاريخ 2">
            <a:extLst>
              <a:ext uri="{FF2B5EF4-FFF2-40B4-BE49-F238E27FC236}">
                <a16:creationId xmlns:a16="http://schemas.microsoft.com/office/drawing/2014/main" id="{C79364AA-D06A-4F45-88B5-B2B289FDC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4A5F6-1F28-4828-96C2-D41F4673D6C4}" type="datetimeFigureOut">
              <a:rPr lang="ar-OM" smtClean="0"/>
              <a:t>05/08/1442</a:t>
            </a:fld>
            <a:endParaRPr lang="ar-OM"/>
          </a:p>
        </p:txBody>
      </p:sp>
      <p:sp>
        <p:nvSpPr>
          <p:cNvPr id="4" name="عنصر نائب للتذييل 3">
            <a:extLst>
              <a:ext uri="{FF2B5EF4-FFF2-40B4-BE49-F238E27FC236}">
                <a16:creationId xmlns:a16="http://schemas.microsoft.com/office/drawing/2014/main" id="{6C47AA6E-E36A-44BA-8D5F-9CDE5FEC4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OM"/>
          </a:p>
        </p:txBody>
      </p:sp>
      <p:sp>
        <p:nvSpPr>
          <p:cNvPr id="5" name="عنصر نائب لرقم الشريحة 4">
            <a:extLst>
              <a:ext uri="{FF2B5EF4-FFF2-40B4-BE49-F238E27FC236}">
                <a16:creationId xmlns:a16="http://schemas.microsoft.com/office/drawing/2014/main" id="{C49EDB5E-E842-48E4-A8CF-D62BF7DBC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3DD57-71C2-457F-BB95-6CF047FA152A}" type="slidenum">
              <a:rPr lang="ar-OM" smtClean="0"/>
              <a:t>‹#›</a:t>
            </a:fld>
            <a:endParaRPr lang="ar-OM"/>
          </a:p>
        </p:txBody>
      </p:sp>
    </p:spTree>
    <p:extLst>
      <p:ext uri="{BB962C8B-B14F-4D97-AF65-F5344CB8AC3E}">
        <p14:creationId xmlns:p14="http://schemas.microsoft.com/office/powerpoint/2010/main" val="3426986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>
            <a:extLst>
              <a:ext uri="{FF2B5EF4-FFF2-40B4-BE49-F238E27FC236}">
                <a16:creationId xmlns:a16="http://schemas.microsoft.com/office/drawing/2014/main" id="{21B45F51-DFEB-454E-ADF6-45A54DF07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4A5F6-1F28-4828-96C2-D41F4673D6C4}" type="datetimeFigureOut">
              <a:rPr lang="ar-OM" smtClean="0"/>
              <a:t>05/08/1442</a:t>
            </a:fld>
            <a:endParaRPr lang="ar-OM"/>
          </a:p>
        </p:txBody>
      </p:sp>
      <p:sp>
        <p:nvSpPr>
          <p:cNvPr id="3" name="عنصر نائب للتذييل 2">
            <a:extLst>
              <a:ext uri="{FF2B5EF4-FFF2-40B4-BE49-F238E27FC236}">
                <a16:creationId xmlns:a16="http://schemas.microsoft.com/office/drawing/2014/main" id="{A510D424-6712-4692-9896-72F5DFD1E1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OM"/>
          </a:p>
        </p:txBody>
      </p:sp>
      <p:sp>
        <p:nvSpPr>
          <p:cNvPr id="4" name="عنصر نائب لرقم الشريحة 3">
            <a:extLst>
              <a:ext uri="{FF2B5EF4-FFF2-40B4-BE49-F238E27FC236}">
                <a16:creationId xmlns:a16="http://schemas.microsoft.com/office/drawing/2014/main" id="{1A10FB1A-D8E3-49D0-87A8-B86010B606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3DD57-71C2-457F-BB95-6CF047FA152A}" type="slidenum">
              <a:rPr lang="ar-OM" smtClean="0"/>
              <a:t>‹#›</a:t>
            </a:fld>
            <a:endParaRPr lang="ar-OM"/>
          </a:p>
        </p:txBody>
      </p:sp>
    </p:spTree>
    <p:extLst>
      <p:ext uri="{BB962C8B-B14F-4D97-AF65-F5344CB8AC3E}">
        <p14:creationId xmlns:p14="http://schemas.microsoft.com/office/powerpoint/2010/main" val="13745768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5D6449B1-A244-4611-9890-177464CAAA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ar-SA"/>
              <a:t>انقر لتحرير نمط عنوان الشكل الرئيسي</a:t>
            </a:r>
            <a:endParaRPr lang="ar-OM"/>
          </a:p>
        </p:txBody>
      </p:sp>
      <p:sp>
        <p:nvSpPr>
          <p:cNvPr id="3" name="عنصر نائب للمحتوى 2">
            <a:extLst>
              <a:ext uri="{FF2B5EF4-FFF2-40B4-BE49-F238E27FC236}">
                <a16:creationId xmlns:a16="http://schemas.microsoft.com/office/drawing/2014/main" id="{0542CC15-EF65-4AE5-8D9A-9A69DB77C2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OM"/>
          </a:p>
        </p:txBody>
      </p:sp>
      <p:sp>
        <p:nvSpPr>
          <p:cNvPr id="4" name="عنصر نائب للنص 3">
            <a:extLst>
              <a:ext uri="{FF2B5EF4-FFF2-40B4-BE49-F238E27FC236}">
                <a16:creationId xmlns:a16="http://schemas.microsoft.com/office/drawing/2014/main" id="{9DDA7836-1358-458A-98AB-4D172477F2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5" name="عنصر نائب للتاريخ 4">
            <a:extLst>
              <a:ext uri="{FF2B5EF4-FFF2-40B4-BE49-F238E27FC236}">
                <a16:creationId xmlns:a16="http://schemas.microsoft.com/office/drawing/2014/main" id="{F5662D46-103F-40CB-BA55-9998E5D785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4A5F6-1F28-4828-96C2-D41F4673D6C4}" type="datetimeFigureOut">
              <a:rPr lang="ar-OM" smtClean="0"/>
              <a:t>05/08/1442</a:t>
            </a:fld>
            <a:endParaRPr lang="ar-OM"/>
          </a:p>
        </p:txBody>
      </p:sp>
      <p:sp>
        <p:nvSpPr>
          <p:cNvPr id="6" name="عنصر نائب للتذييل 5">
            <a:extLst>
              <a:ext uri="{FF2B5EF4-FFF2-40B4-BE49-F238E27FC236}">
                <a16:creationId xmlns:a16="http://schemas.microsoft.com/office/drawing/2014/main" id="{FC7EF953-36E2-4018-8A29-CA3EDBFD0E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OM"/>
          </a:p>
        </p:txBody>
      </p:sp>
      <p:sp>
        <p:nvSpPr>
          <p:cNvPr id="7" name="عنصر نائب لرقم الشريحة 6">
            <a:extLst>
              <a:ext uri="{FF2B5EF4-FFF2-40B4-BE49-F238E27FC236}">
                <a16:creationId xmlns:a16="http://schemas.microsoft.com/office/drawing/2014/main" id="{E2460AF9-36FC-4890-9078-94AAFB9E6A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3DD57-71C2-457F-BB95-6CF047FA152A}" type="slidenum">
              <a:rPr lang="ar-OM" smtClean="0"/>
              <a:t>‹#›</a:t>
            </a:fld>
            <a:endParaRPr lang="ar-OM"/>
          </a:p>
        </p:txBody>
      </p:sp>
    </p:spTree>
    <p:extLst>
      <p:ext uri="{BB962C8B-B14F-4D97-AF65-F5344CB8AC3E}">
        <p14:creationId xmlns:p14="http://schemas.microsoft.com/office/powerpoint/2010/main" val="28591584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73EF4246-954A-47B0-87F4-D7BACF85F6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ar-SA"/>
              <a:t>انقر لتحرير نمط عنوان الشكل الرئيسي</a:t>
            </a:r>
            <a:endParaRPr lang="ar-OM"/>
          </a:p>
        </p:txBody>
      </p:sp>
      <p:sp>
        <p:nvSpPr>
          <p:cNvPr id="3" name="عنصر نائب للصورة 2">
            <a:extLst>
              <a:ext uri="{FF2B5EF4-FFF2-40B4-BE49-F238E27FC236}">
                <a16:creationId xmlns:a16="http://schemas.microsoft.com/office/drawing/2014/main" id="{E2B2FE98-348D-4315-91BD-C95E6CB9D8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OM"/>
          </a:p>
        </p:txBody>
      </p:sp>
      <p:sp>
        <p:nvSpPr>
          <p:cNvPr id="4" name="عنصر نائب للنص 3">
            <a:extLst>
              <a:ext uri="{FF2B5EF4-FFF2-40B4-BE49-F238E27FC236}">
                <a16:creationId xmlns:a16="http://schemas.microsoft.com/office/drawing/2014/main" id="{91C0A7D7-91B9-4A86-8641-8515B6525D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5" name="عنصر نائب للتاريخ 4">
            <a:extLst>
              <a:ext uri="{FF2B5EF4-FFF2-40B4-BE49-F238E27FC236}">
                <a16:creationId xmlns:a16="http://schemas.microsoft.com/office/drawing/2014/main" id="{57EBED1F-C689-400F-A137-39DB0B9A51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4A5F6-1F28-4828-96C2-D41F4673D6C4}" type="datetimeFigureOut">
              <a:rPr lang="ar-OM" smtClean="0"/>
              <a:t>05/08/1442</a:t>
            </a:fld>
            <a:endParaRPr lang="ar-OM"/>
          </a:p>
        </p:txBody>
      </p:sp>
      <p:sp>
        <p:nvSpPr>
          <p:cNvPr id="6" name="عنصر نائب للتذييل 5">
            <a:extLst>
              <a:ext uri="{FF2B5EF4-FFF2-40B4-BE49-F238E27FC236}">
                <a16:creationId xmlns:a16="http://schemas.microsoft.com/office/drawing/2014/main" id="{9FA2D2AB-0B91-48F4-81A7-9FC86CAA13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OM"/>
          </a:p>
        </p:txBody>
      </p:sp>
      <p:sp>
        <p:nvSpPr>
          <p:cNvPr id="7" name="عنصر نائب لرقم الشريحة 6">
            <a:extLst>
              <a:ext uri="{FF2B5EF4-FFF2-40B4-BE49-F238E27FC236}">
                <a16:creationId xmlns:a16="http://schemas.microsoft.com/office/drawing/2014/main" id="{1D98A49A-0B5D-4525-AA82-167DE8DC99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3DD57-71C2-457F-BB95-6CF047FA152A}" type="slidenum">
              <a:rPr lang="ar-OM" smtClean="0"/>
              <a:t>‹#›</a:t>
            </a:fld>
            <a:endParaRPr lang="ar-OM"/>
          </a:p>
        </p:txBody>
      </p:sp>
    </p:spTree>
    <p:extLst>
      <p:ext uri="{BB962C8B-B14F-4D97-AF65-F5344CB8AC3E}">
        <p14:creationId xmlns:p14="http://schemas.microsoft.com/office/powerpoint/2010/main" val="39217818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>
            <a:extLst>
              <a:ext uri="{FF2B5EF4-FFF2-40B4-BE49-F238E27FC236}">
                <a16:creationId xmlns:a16="http://schemas.microsoft.com/office/drawing/2014/main" id="{4DD46B15-3C49-4E7B-9092-DA85AC7CDC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/>
              <a:t>انقر لتحرير نمط عنوان الشكل الرئيسي</a:t>
            </a:r>
            <a:endParaRPr lang="ar-OM"/>
          </a:p>
        </p:txBody>
      </p:sp>
      <p:sp>
        <p:nvSpPr>
          <p:cNvPr id="3" name="عنصر نائب للنص 2">
            <a:extLst>
              <a:ext uri="{FF2B5EF4-FFF2-40B4-BE49-F238E27FC236}">
                <a16:creationId xmlns:a16="http://schemas.microsoft.com/office/drawing/2014/main" id="{6C67416A-0534-41CF-BE0A-289ED0C6D4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OM"/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3EC6B641-C01B-4D95-A6ED-07E392DE4C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64A5F6-1F28-4828-96C2-D41F4673D6C4}" type="datetimeFigureOut">
              <a:rPr lang="ar-OM" smtClean="0"/>
              <a:t>05/08/1442</a:t>
            </a:fld>
            <a:endParaRPr lang="ar-OM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4BE23166-334D-4FBD-8D94-848E5EA30E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OM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C7B59DF7-427E-4EC6-ACF3-F06D6C800B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83DD57-71C2-457F-BB95-6CF047FA152A}" type="slidenum">
              <a:rPr lang="ar-OM" smtClean="0"/>
              <a:t>‹#›</a:t>
            </a:fld>
            <a:endParaRPr lang="ar-OM"/>
          </a:p>
        </p:txBody>
      </p:sp>
    </p:spTree>
    <p:extLst>
      <p:ext uri="{BB962C8B-B14F-4D97-AF65-F5344CB8AC3E}">
        <p14:creationId xmlns:p14="http://schemas.microsoft.com/office/powerpoint/2010/main" val="1981932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OM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>
            <a:extLst>
              <a:ext uri="{FF2B5EF4-FFF2-40B4-BE49-F238E27FC236}">
                <a16:creationId xmlns:a16="http://schemas.microsoft.com/office/drawing/2014/main" id="{934F98B6-F423-4EB1-B59C-1ADBFDF63D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/>
              <a:t>انقر لتحرير نمط عنوان الشكل الرئيسي</a:t>
            </a:r>
          </a:p>
        </p:txBody>
      </p:sp>
      <p:sp>
        <p:nvSpPr>
          <p:cNvPr id="3" name="عنصر نائب للنص 2">
            <a:extLst>
              <a:ext uri="{FF2B5EF4-FFF2-40B4-BE49-F238E27FC236}">
                <a16:creationId xmlns:a16="http://schemas.microsoft.com/office/drawing/2014/main" id="{1AC554A9-7EA7-4639-B255-5C522B61D5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05ACCB6F-44D3-42DD-B696-60C1757603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E2BAB6-5184-4059-8649-187FF9044F5E}" type="datetimeFigureOut">
              <a:rPr lang="ar-SA" smtClean="0"/>
              <a:t>05/08/1442</a:t>
            </a:fld>
            <a:endParaRPr lang="ar-SA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3DF1638E-9396-43F7-A28C-3D9CF89061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365C4A00-3AE5-438F-8A35-DD22087E09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0393E1-8FC9-46D6-8E90-70F4C1336C9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991402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8.png"/><Relationship Id="rId7" Type="http://schemas.openxmlformats.org/officeDocument/2006/relationships/image" Target="../media/image26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2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hyperlink" Target="https://www.yout-ube.com/watch?v=iilblqPWZ8Y" TargetMode="External"/><Relationship Id="rId4" Type="http://schemas.openxmlformats.org/officeDocument/2006/relationships/image" Target="../media/image9.jpg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>
            <a:extLst>
              <a:ext uri="{FF2B5EF4-FFF2-40B4-BE49-F238E27FC236}">
                <a16:creationId xmlns:a16="http://schemas.microsoft.com/office/drawing/2014/main" id="{9D8DD1CB-54D9-412A-AE49-057924D806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1999" cy="6529241"/>
          </a:xfrm>
          <a:prstGeom prst="rect">
            <a:avLst/>
          </a:prstGeom>
        </p:spPr>
      </p:pic>
      <p:sp>
        <p:nvSpPr>
          <p:cNvPr id="5" name="مستطيل 4">
            <a:extLst>
              <a:ext uri="{FF2B5EF4-FFF2-40B4-BE49-F238E27FC236}">
                <a16:creationId xmlns:a16="http://schemas.microsoft.com/office/drawing/2014/main" id="{CAD2B44D-E9FA-48FF-8776-28C3B575108B}"/>
              </a:ext>
            </a:extLst>
          </p:cNvPr>
          <p:cNvSpPr/>
          <p:nvPr/>
        </p:nvSpPr>
        <p:spPr>
          <a:xfrm>
            <a:off x="1842378" y="1259558"/>
            <a:ext cx="7646645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المادة: </a:t>
            </a:r>
            <a:r>
              <a:rPr lang="ar-OM" sz="54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اللغة العربية</a:t>
            </a:r>
            <a:endParaRPr lang="ar-OM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algn="ctr"/>
            <a:r>
              <a:rPr lang="ar-OM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عنوان الدرس: </a:t>
            </a:r>
            <a:r>
              <a:rPr lang="ar-OM" sz="5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الْماء’ ليْسَ بَعيداً</a:t>
            </a:r>
            <a:endParaRPr lang="ar-OM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pPr algn="ctr"/>
            <a:r>
              <a:rPr lang="ar-OM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المهارة: </a:t>
            </a:r>
            <a:r>
              <a:rPr lang="ar-OM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المحادثة والقراءة الاولى</a:t>
            </a:r>
            <a:endParaRPr lang="ar-SA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99218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>
            <a:extLst>
              <a:ext uri="{FF2B5EF4-FFF2-40B4-BE49-F238E27FC236}">
                <a16:creationId xmlns:a16="http://schemas.microsoft.com/office/drawing/2014/main" id="{9C1586A5-07C8-432D-A205-D0A039AEC60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98" t="28506" r="3326" b="6914"/>
          <a:stretch/>
        </p:blipFill>
        <p:spPr>
          <a:xfrm>
            <a:off x="102475" y="55179"/>
            <a:ext cx="11987049" cy="6747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103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>
            <a:extLst>
              <a:ext uri="{FF2B5EF4-FFF2-40B4-BE49-F238E27FC236}">
                <a16:creationId xmlns:a16="http://schemas.microsoft.com/office/drawing/2014/main" id="{7B79B30B-71F4-4073-B6CF-00C50D5B94E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36" t="50000" r="2931" b="4598"/>
          <a:stretch/>
        </p:blipFill>
        <p:spPr>
          <a:xfrm>
            <a:off x="0" y="0"/>
            <a:ext cx="5633109" cy="6857998"/>
          </a:xfrm>
          <a:prstGeom prst="rect">
            <a:avLst/>
          </a:prstGeom>
        </p:spPr>
      </p:pic>
      <p:pic>
        <p:nvPicPr>
          <p:cNvPr id="2" name="صورة 1">
            <a:extLst>
              <a:ext uri="{FF2B5EF4-FFF2-40B4-BE49-F238E27FC236}">
                <a16:creationId xmlns:a16="http://schemas.microsoft.com/office/drawing/2014/main" id="{34FFCC22-1709-4018-91EB-62F4504B71F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5402"/>
          <a:stretch/>
        </p:blipFill>
        <p:spPr>
          <a:xfrm>
            <a:off x="5439103" y="0"/>
            <a:ext cx="6752897" cy="685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3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>
            <a:extLst>
              <a:ext uri="{FF2B5EF4-FFF2-40B4-BE49-F238E27FC236}">
                <a16:creationId xmlns:a16="http://schemas.microsoft.com/office/drawing/2014/main" id="{F9C02CE2-146D-4FBC-8981-559BBA0D21F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1" t="46824" r="4253" b="6897"/>
          <a:stretch/>
        </p:blipFill>
        <p:spPr>
          <a:xfrm>
            <a:off x="110360" y="0"/>
            <a:ext cx="4461640" cy="6858000"/>
          </a:xfrm>
          <a:prstGeom prst="rect">
            <a:avLst/>
          </a:prstGeom>
        </p:spPr>
      </p:pic>
      <p:pic>
        <p:nvPicPr>
          <p:cNvPr id="10" name="صورة 9">
            <a:extLst>
              <a:ext uri="{FF2B5EF4-FFF2-40B4-BE49-F238E27FC236}">
                <a16:creationId xmlns:a16="http://schemas.microsoft.com/office/drawing/2014/main" id="{DAC1E5CC-31B7-4DE6-B163-B484653FFCA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88186"/>
          <a:stretch/>
        </p:blipFill>
        <p:spPr>
          <a:xfrm>
            <a:off x="4775559" y="27621"/>
            <a:ext cx="6922453" cy="1789358"/>
          </a:xfrm>
          <a:prstGeom prst="rect">
            <a:avLst/>
          </a:prstGeom>
        </p:spPr>
      </p:pic>
      <p:pic>
        <p:nvPicPr>
          <p:cNvPr id="8" name="صورة 7">
            <a:extLst>
              <a:ext uri="{FF2B5EF4-FFF2-40B4-BE49-F238E27FC236}">
                <a16:creationId xmlns:a16="http://schemas.microsoft.com/office/drawing/2014/main" id="{7A94441D-A13F-4EA8-A882-E4C2A6DA002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 l="2095" r="1523"/>
          <a:stretch/>
        </p:blipFill>
        <p:spPr>
          <a:xfrm>
            <a:off x="4532694" y="1725862"/>
            <a:ext cx="7659305" cy="1053485"/>
          </a:xfrm>
          <a:prstGeom prst="rect">
            <a:avLst/>
          </a:prstGeom>
        </p:spPr>
      </p:pic>
      <p:pic>
        <p:nvPicPr>
          <p:cNvPr id="11" name="صورة 10">
            <a:extLst>
              <a:ext uri="{FF2B5EF4-FFF2-40B4-BE49-F238E27FC236}">
                <a16:creationId xmlns:a16="http://schemas.microsoft.com/office/drawing/2014/main" id="{EB648F56-072E-4B58-8293-264C0B990080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532694" y="2717044"/>
            <a:ext cx="7659305" cy="854319"/>
          </a:xfrm>
          <a:prstGeom prst="rect">
            <a:avLst/>
          </a:prstGeom>
        </p:spPr>
      </p:pic>
      <p:pic>
        <p:nvPicPr>
          <p:cNvPr id="13" name="صورة 12">
            <a:extLst>
              <a:ext uri="{FF2B5EF4-FFF2-40B4-BE49-F238E27FC236}">
                <a16:creationId xmlns:a16="http://schemas.microsoft.com/office/drawing/2014/main" id="{5923A776-D9F3-490B-A071-B29B567C7475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532694" y="3582135"/>
            <a:ext cx="7659305" cy="965047"/>
          </a:xfrm>
          <a:prstGeom prst="rect">
            <a:avLst/>
          </a:prstGeom>
        </p:spPr>
      </p:pic>
      <p:pic>
        <p:nvPicPr>
          <p:cNvPr id="15" name="صورة 14">
            <a:extLst>
              <a:ext uri="{FF2B5EF4-FFF2-40B4-BE49-F238E27FC236}">
                <a16:creationId xmlns:a16="http://schemas.microsoft.com/office/drawing/2014/main" id="{E61C3906-3766-47E9-8CC0-0C1F5BEF4C87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532695" y="4598923"/>
            <a:ext cx="7659305" cy="854319"/>
          </a:xfrm>
          <a:prstGeom prst="rect">
            <a:avLst/>
          </a:prstGeom>
        </p:spPr>
      </p:pic>
      <p:pic>
        <p:nvPicPr>
          <p:cNvPr id="17" name="صورة 16">
            <a:extLst>
              <a:ext uri="{FF2B5EF4-FFF2-40B4-BE49-F238E27FC236}">
                <a16:creationId xmlns:a16="http://schemas.microsoft.com/office/drawing/2014/main" id="{EFE6DE91-AB8C-452D-8A90-A9FBE5DA9C2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duotone>
              <a:prstClr val="black"/>
              <a:schemeClr val="tx2">
                <a:tint val="45000"/>
                <a:satMod val="400000"/>
              </a:schemeClr>
            </a:duotone>
          </a:blip>
          <a:srcRect t="17991" r="2897"/>
          <a:stretch/>
        </p:blipFill>
        <p:spPr>
          <a:xfrm>
            <a:off x="4532693" y="5438472"/>
            <a:ext cx="7659305" cy="1419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575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0" name="مجموعة 129">
            <a:extLst>
              <a:ext uri="{FF2B5EF4-FFF2-40B4-BE49-F238E27FC236}">
                <a16:creationId xmlns:a16="http://schemas.microsoft.com/office/drawing/2014/main" id="{8E6E43F1-1092-4A6A-9B78-D27F08034D67}"/>
              </a:ext>
            </a:extLst>
          </p:cNvPr>
          <p:cNvGrpSpPr/>
          <p:nvPr/>
        </p:nvGrpSpPr>
        <p:grpSpPr>
          <a:xfrm>
            <a:off x="3733427" y="1089000"/>
            <a:ext cx="4680000" cy="4680000"/>
            <a:chOff x="3810551" y="1145319"/>
            <a:chExt cx="4547395" cy="4569130"/>
          </a:xfrm>
        </p:grpSpPr>
        <p:grpSp>
          <p:nvGrpSpPr>
            <p:cNvPr id="128" name="مجموعة 127">
              <a:extLst>
                <a:ext uri="{FF2B5EF4-FFF2-40B4-BE49-F238E27FC236}">
                  <a16:creationId xmlns:a16="http://schemas.microsoft.com/office/drawing/2014/main" id="{CEC0D30B-CC2D-46BD-8D0A-015853D87580}"/>
                </a:ext>
              </a:extLst>
            </p:cNvPr>
            <p:cNvGrpSpPr/>
            <p:nvPr/>
          </p:nvGrpSpPr>
          <p:grpSpPr>
            <a:xfrm>
              <a:off x="3810551" y="1145319"/>
              <a:ext cx="4547395" cy="4569130"/>
              <a:chOff x="3810551" y="1145319"/>
              <a:chExt cx="4547395" cy="4569130"/>
            </a:xfrm>
          </p:grpSpPr>
          <p:sp>
            <p:nvSpPr>
              <p:cNvPr id="110" name="شكل حر: شكل 109">
                <a:extLst>
                  <a:ext uri="{FF2B5EF4-FFF2-40B4-BE49-F238E27FC236}">
                    <a16:creationId xmlns:a16="http://schemas.microsoft.com/office/drawing/2014/main" id="{CEA583F8-4A21-46DC-A3BD-E29895FD006A}"/>
                  </a:ext>
                </a:extLst>
              </p:cNvPr>
              <p:cNvSpPr/>
              <p:nvPr/>
            </p:nvSpPr>
            <p:spPr>
              <a:xfrm rot="1800000">
                <a:off x="5556411" y="1412160"/>
                <a:ext cx="1079999" cy="1872256"/>
              </a:xfrm>
              <a:custGeom>
                <a:avLst/>
                <a:gdLst>
                  <a:gd name="connsiteX0" fmla="*/ 0 w 1079999"/>
                  <a:gd name="connsiteY0" fmla="*/ 1643 h 1872256"/>
                  <a:gd name="connsiteX1" fmla="*/ 3208 w 1079999"/>
                  <a:gd name="connsiteY1" fmla="*/ 0 h 1872256"/>
                  <a:gd name="connsiteX2" fmla="*/ 1079999 w 1079999"/>
                  <a:gd name="connsiteY2" fmla="*/ 1865056 h 1872256"/>
                  <a:gd name="connsiteX3" fmla="*/ 1079999 w 1079999"/>
                  <a:gd name="connsiteY3" fmla="*/ 1872256 h 1872256"/>
                  <a:gd name="connsiteX4" fmla="*/ 0 w 1079999"/>
                  <a:gd name="connsiteY4" fmla="*/ 1643 h 1872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9999" h="1872256">
                    <a:moveTo>
                      <a:pt x="0" y="1643"/>
                    </a:moveTo>
                    <a:lnTo>
                      <a:pt x="3208" y="0"/>
                    </a:lnTo>
                    <a:lnTo>
                      <a:pt x="1079999" y="1865056"/>
                    </a:lnTo>
                    <a:lnTo>
                      <a:pt x="1079999" y="1872256"/>
                    </a:lnTo>
                    <a:lnTo>
                      <a:pt x="0" y="1643"/>
                    </a:lnTo>
                    <a:close/>
                  </a:path>
                </a:pathLst>
              </a:custGeom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109" name="شكل حر: شكل 108">
                <a:extLst>
                  <a:ext uri="{FF2B5EF4-FFF2-40B4-BE49-F238E27FC236}">
                    <a16:creationId xmlns:a16="http://schemas.microsoft.com/office/drawing/2014/main" id="{0CB29B32-7A85-492E-A150-5794563B93E2}"/>
                  </a:ext>
                </a:extLst>
              </p:cNvPr>
              <p:cNvSpPr/>
              <p:nvPr/>
            </p:nvSpPr>
            <p:spPr>
              <a:xfrm rot="1800000">
                <a:off x="4620213" y="1954394"/>
                <a:ext cx="1870906" cy="1079170"/>
              </a:xfrm>
              <a:custGeom>
                <a:avLst/>
                <a:gdLst>
                  <a:gd name="connsiteX0" fmla="*/ 1731 w 1870906"/>
                  <a:gd name="connsiteY0" fmla="*/ 0 h 1079170"/>
                  <a:gd name="connsiteX1" fmla="*/ 1870906 w 1870906"/>
                  <a:gd name="connsiteY1" fmla="*/ 1079169 h 1079170"/>
                  <a:gd name="connsiteX2" fmla="*/ 1870906 w 1870906"/>
                  <a:gd name="connsiteY2" fmla="*/ 1079170 h 1079170"/>
                  <a:gd name="connsiteX3" fmla="*/ 1863707 w 1870906"/>
                  <a:gd name="connsiteY3" fmla="*/ 1079170 h 1079170"/>
                  <a:gd name="connsiteX4" fmla="*/ 0 w 1870906"/>
                  <a:gd name="connsiteY4" fmla="*/ 3159 h 1079170"/>
                  <a:gd name="connsiteX5" fmla="*/ 1731 w 1870906"/>
                  <a:gd name="connsiteY5" fmla="*/ 0 h 1079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70906" h="1079170">
                    <a:moveTo>
                      <a:pt x="1731" y="0"/>
                    </a:moveTo>
                    <a:lnTo>
                      <a:pt x="1870906" y="1079169"/>
                    </a:lnTo>
                    <a:lnTo>
                      <a:pt x="1870906" y="1079170"/>
                    </a:lnTo>
                    <a:lnTo>
                      <a:pt x="1863707" y="1079170"/>
                    </a:lnTo>
                    <a:lnTo>
                      <a:pt x="0" y="3159"/>
                    </a:lnTo>
                    <a:lnTo>
                      <a:pt x="1731" y="0"/>
                    </a:lnTo>
                    <a:close/>
                  </a:path>
                </a:pathLst>
              </a:custGeom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108" name="شكل حر: شكل 107">
                <a:extLst>
                  <a:ext uri="{FF2B5EF4-FFF2-40B4-BE49-F238E27FC236}">
                    <a16:creationId xmlns:a16="http://schemas.microsoft.com/office/drawing/2014/main" id="{4B6FF3D4-B7AD-4C9F-B884-15CAA57B7E91}"/>
                  </a:ext>
                </a:extLst>
              </p:cNvPr>
              <p:cNvSpPr/>
              <p:nvPr/>
            </p:nvSpPr>
            <p:spPr>
              <a:xfrm rot="1800000">
                <a:off x="6636243" y="1416384"/>
                <a:ext cx="3600" cy="2154738"/>
              </a:xfrm>
              <a:custGeom>
                <a:avLst/>
                <a:gdLst>
                  <a:gd name="connsiteX0" fmla="*/ 0 w 3600"/>
                  <a:gd name="connsiteY0" fmla="*/ 0 h 2154738"/>
                  <a:gd name="connsiteX1" fmla="*/ 3600 w 3600"/>
                  <a:gd name="connsiteY1" fmla="*/ 80 h 2154738"/>
                  <a:gd name="connsiteX2" fmla="*/ 3600 w 3600"/>
                  <a:gd name="connsiteY2" fmla="*/ 2152103 h 2154738"/>
                  <a:gd name="connsiteX3" fmla="*/ 2079 w 3600"/>
                  <a:gd name="connsiteY3" fmla="*/ 2154738 h 2154738"/>
                  <a:gd name="connsiteX4" fmla="*/ 0 w 3600"/>
                  <a:gd name="connsiteY4" fmla="*/ 2151137 h 2154738"/>
                  <a:gd name="connsiteX5" fmla="*/ 0 w 3600"/>
                  <a:gd name="connsiteY5" fmla="*/ 0 h 2154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00" h="2154738">
                    <a:moveTo>
                      <a:pt x="0" y="0"/>
                    </a:moveTo>
                    <a:lnTo>
                      <a:pt x="3600" y="80"/>
                    </a:lnTo>
                    <a:lnTo>
                      <a:pt x="3600" y="2152103"/>
                    </a:lnTo>
                    <a:lnTo>
                      <a:pt x="2079" y="2154738"/>
                    </a:lnTo>
                    <a:lnTo>
                      <a:pt x="0" y="2151137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107" name="شكل حر: شكل 106">
                <a:extLst>
                  <a:ext uri="{FF2B5EF4-FFF2-40B4-BE49-F238E27FC236}">
                    <a16:creationId xmlns:a16="http://schemas.microsoft.com/office/drawing/2014/main" id="{F4EE6908-C8FE-416C-BD8C-FF4258B39BAF}"/>
                  </a:ext>
                </a:extLst>
              </p:cNvPr>
              <p:cNvSpPr/>
              <p:nvPr/>
            </p:nvSpPr>
            <p:spPr>
              <a:xfrm rot="1800000">
                <a:off x="4081510" y="2888254"/>
                <a:ext cx="2154820" cy="3600"/>
              </a:xfrm>
              <a:custGeom>
                <a:avLst/>
                <a:gdLst>
                  <a:gd name="connsiteX0" fmla="*/ 80 w 2154820"/>
                  <a:gd name="connsiteY0" fmla="*/ 0 h 3600"/>
                  <a:gd name="connsiteX1" fmla="*/ 2151219 w 2154820"/>
                  <a:gd name="connsiteY1" fmla="*/ 0 h 3600"/>
                  <a:gd name="connsiteX2" fmla="*/ 2154820 w 2154820"/>
                  <a:gd name="connsiteY2" fmla="*/ 2079 h 3600"/>
                  <a:gd name="connsiteX3" fmla="*/ 2152184 w 2154820"/>
                  <a:gd name="connsiteY3" fmla="*/ 3600 h 3600"/>
                  <a:gd name="connsiteX4" fmla="*/ 0 w 2154820"/>
                  <a:gd name="connsiteY4" fmla="*/ 3600 h 3600"/>
                  <a:gd name="connsiteX5" fmla="*/ 80 w 2154820"/>
                  <a:gd name="connsiteY5" fmla="*/ 0 h 3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54820" h="3600">
                    <a:moveTo>
                      <a:pt x="80" y="0"/>
                    </a:moveTo>
                    <a:lnTo>
                      <a:pt x="2151219" y="0"/>
                    </a:lnTo>
                    <a:lnTo>
                      <a:pt x="2154820" y="2079"/>
                    </a:lnTo>
                    <a:lnTo>
                      <a:pt x="2152184" y="3600"/>
                    </a:lnTo>
                    <a:lnTo>
                      <a:pt x="0" y="3600"/>
                    </a:lnTo>
                    <a:lnTo>
                      <a:pt x="80" y="0"/>
                    </a:lnTo>
                    <a:close/>
                  </a:path>
                </a:pathLst>
              </a:custGeom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106" name="شكل حر: شكل 105">
                <a:extLst>
                  <a:ext uri="{FF2B5EF4-FFF2-40B4-BE49-F238E27FC236}">
                    <a16:creationId xmlns:a16="http://schemas.microsoft.com/office/drawing/2014/main" id="{A1B8CB37-947E-42CE-BDE1-6CC7F2FF2A87}"/>
                  </a:ext>
                </a:extLst>
              </p:cNvPr>
              <p:cNvSpPr/>
              <p:nvPr/>
            </p:nvSpPr>
            <p:spPr>
              <a:xfrm rot="1800000">
                <a:off x="6494669" y="1956655"/>
                <a:ext cx="1078727" cy="1867099"/>
              </a:xfrm>
              <a:custGeom>
                <a:avLst/>
                <a:gdLst>
                  <a:gd name="connsiteX0" fmla="*/ 1075569 w 1078727"/>
                  <a:gd name="connsiteY0" fmla="*/ 0 h 1867099"/>
                  <a:gd name="connsiteX1" fmla="*/ 1078727 w 1078727"/>
                  <a:gd name="connsiteY1" fmla="*/ 1730 h 1867099"/>
                  <a:gd name="connsiteX2" fmla="*/ 2635 w 1078727"/>
                  <a:gd name="connsiteY2" fmla="*/ 1865577 h 1867099"/>
                  <a:gd name="connsiteX3" fmla="*/ 0 w 1078727"/>
                  <a:gd name="connsiteY3" fmla="*/ 1867099 h 1867099"/>
                  <a:gd name="connsiteX4" fmla="*/ 0 w 1078727"/>
                  <a:gd name="connsiteY4" fmla="*/ 1862941 h 1867099"/>
                  <a:gd name="connsiteX5" fmla="*/ 1075569 w 1078727"/>
                  <a:gd name="connsiteY5" fmla="*/ 0 h 1867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78727" h="1867099">
                    <a:moveTo>
                      <a:pt x="1075569" y="0"/>
                    </a:moveTo>
                    <a:lnTo>
                      <a:pt x="1078727" y="1730"/>
                    </a:lnTo>
                    <a:lnTo>
                      <a:pt x="2635" y="1865577"/>
                    </a:lnTo>
                    <a:lnTo>
                      <a:pt x="0" y="1867099"/>
                    </a:lnTo>
                    <a:lnTo>
                      <a:pt x="0" y="1862941"/>
                    </a:lnTo>
                    <a:lnTo>
                      <a:pt x="1075569" y="0"/>
                    </a:lnTo>
                    <a:close/>
                  </a:path>
                </a:pathLst>
              </a:custGeom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105" name="شكل حر: شكل 104">
                <a:extLst>
                  <a:ext uri="{FF2B5EF4-FFF2-40B4-BE49-F238E27FC236}">
                    <a16:creationId xmlns:a16="http://schemas.microsoft.com/office/drawing/2014/main" id="{271DAB6B-B089-43B7-8394-55F5C7669B37}"/>
                  </a:ext>
                </a:extLst>
              </p:cNvPr>
              <p:cNvSpPr/>
              <p:nvPr/>
            </p:nvSpPr>
            <p:spPr>
              <a:xfrm rot="1800000">
                <a:off x="6096692" y="3426420"/>
                <a:ext cx="3117" cy="3600"/>
              </a:xfrm>
              <a:custGeom>
                <a:avLst/>
                <a:gdLst>
                  <a:gd name="connsiteX0" fmla="*/ 2078 w 3117"/>
                  <a:gd name="connsiteY0" fmla="*/ 0 h 3600"/>
                  <a:gd name="connsiteX1" fmla="*/ 3117 w 3117"/>
                  <a:gd name="connsiteY1" fmla="*/ 1801 h 3600"/>
                  <a:gd name="connsiteX2" fmla="*/ 1 w 3117"/>
                  <a:gd name="connsiteY2" fmla="*/ 3600 h 3600"/>
                  <a:gd name="connsiteX3" fmla="*/ 0 w 3117"/>
                  <a:gd name="connsiteY3" fmla="*/ 3600 h 3600"/>
                  <a:gd name="connsiteX4" fmla="*/ 0 w 3117"/>
                  <a:gd name="connsiteY4" fmla="*/ 3599 h 3600"/>
                  <a:gd name="connsiteX5" fmla="*/ 2078 w 3117"/>
                  <a:gd name="connsiteY5" fmla="*/ 0 h 3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17" h="3600">
                    <a:moveTo>
                      <a:pt x="2078" y="0"/>
                    </a:moveTo>
                    <a:lnTo>
                      <a:pt x="3117" y="1801"/>
                    </a:lnTo>
                    <a:lnTo>
                      <a:pt x="1" y="3600"/>
                    </a:lnTo>
                    <a:lnTo>
                      <a:pt x="0" y="3600"/>
                    </a:lnTo>
                    <a:lnTo>
                      <a:pt x="0" y="3599"/>
                    </a:lnTo>
                    <a:lnTo>
                      <a:pt x="2078" y="0"/>
                    </a:lnTo>
                    <a:close/>
                  </a:path>
                </a:pathLst>
              </a:custGeom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104" name="شكل حر: شكل 103">
                <a:extLst>
                  <a:ext uri="{FF2B5EF4-FFF2-40B4-BE49-F238E27FC236}">
                    <a16:creationId xmlns:a16="http://schemas.microsoft.com/office/drawing/2014/main" id="{D5E8B338-694C-4B9B-AE75-7905C353D0E9}"/>
                  </a:ext>
                </a:extLst>
              </p:cNvPr>
              <p:cNvSpPr/>
              <p:nvPr/>
            </p:nvSpPr>
            <p:spPr>
              <a:xfrm rot="1800000">
                <a:off x="4079175" y="2891637"/>
                <a:ext cx="1868535" cy="1079427"/>
              </a:xfrm>
              <a:custGeom>
                <a:avLst/>
                <a:gdLst>
                  <a:gd name="connsiteX0" fmla="*/ 0 w 1868535"/>
                  <a:gd name="connsiteY0" fmla="*/ 1076401 h 1079427"/>
                  <a:gd name="connsiteX1" fmla="*/ 1864380 w 1868535"/>
                  <a:gd name="connsiteY1" fmla="*/ 0 h 1079427"/>
                  <a:gd name="connsiteX2" fmla="*/ 1868535 w 1868535"/>
                  <a:gd name="connsiteY2" fmla="*/ 0 h 1079427"/>
                  <a:gd name="connsiteX3" fmla="*/ 1867013 w 1868535"/>
                  <a:gd name="connsiteY3" fmla="*/ 2637 h 1079427"/>
                  <a:gd name="connsiteX4" fmla="*/ 1957 w 1868535"/>
                  <a:gd name="connsiteY4" fmla="*/ 1079427 h 1079427"/>
                  <a:gd name="connsiteX5" fmla="*/ 0 w 1868535"/>
                  <a:gd name="connsiteY5" fmla="*/ 1076401 h 1079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68535" h="1079427">
                    <a:moveTo>
                      <a:pt x="0" y="1076401"/>
                    </a:moveTo>
                    <a:lnTo>
                      <a:pt x="1864380" y="0"/>
                    </a:lnTo>
                    <a:lnTo>
                      <a:pt x="1868535" y="0"/>
                    </a:lnTo>
                    <a:lnTo>
                      <a:pt x="1867013" y="2637"/>
                    </a:lnTo>
                    <a:lnTo>
                      <a:pt x="1957" y="1079427"/>
                    </a:lnTo>
                    <a:lnTo>
                      <a:pt x="0" y="1076401"/>
                    </a:lnTo>
                    <a:close/>
                  </a:path>
                </a:pathLst>
              </a:custGeom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103" name="شكل حر: شكل 102">
                <a:extLst>
                  <a:ext uri="{FF2B5EF4-FFF2-40B4-BE49-F238E27FC236}">
                    <a16:creationId xmlns:a16="http://schemas.microsoft.com/office/drawing/2014/main" id="{44D81C45-DA55-4F45-A129-5D15995C4428}"/>
                  </a:ext>
                </a:extLst>
              </p:cNvPr>
              <p:cNvSpPr/>
              <p:nvPr/>
            </p:nvSpPr>
            <p:spPr>
              <a:xfrm rot="1800000">
                <a:off x="6091864" y="3427892"/>
                <a:ext cx="3597" cy="3116"/>
              </a:xfrm>
              <a:custGeom>
                <a:avLst/>
                <a:gdLst>
                  <a:gd name="connsiteX0" fmla="*/ 0 w 3597"/>
                  <a:gd name="connsiteY0" fmla="*/ 2078 h 3116"/>
                  <a:gd name="connsiteX1" fmla="*/ 3597 w 3597"/>
                  <a:gd name="connsiteY1" fmla="*/ 0 h 3116"/>
                  <a:gd name="connsiteX2" fmla="*/ 1798 w 3597"/>
                  <a:gd name="connsiteY2" fmla="*/ 3116 h 3116"/>
                  <a:gd name="connsiteX3" fmla="*/ 0 w 3597"/>
                  <a:gd name="connsiteY3" fmla="*/ 2078 h 3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97" h="3116">
                    <a:moveTo>
                      <a:pt x="0" y="2078"/>
                    </a:moveTo>
                    <a:lnTo>
                      <a:pt x="3597" y="0"/>
                    </a:lnTo>
                    <a:lnTo>
                      <a:pt x="1798" y="3116"/>
                    </a:lnTo>
                    <a:lnTo>
                      <a:pt x="0" y="2078"/>
                    </a:lnTo>
                    <a:close/>
                  </a:path>
                </a:pathLst>
              </a:custGeom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102" name="شكل حر: شكل 101">
                <a:extLst>
                  <a:ext uri="{FF2B5EF4-FFF2-40B4-BE49-F238E27FC236}">
                    <a16:creationId xmlns:a16="http://schemas.microsoft.com/office/drawing/2014/main" id="{03A8DFA9-08CF-48D8-B61A-FDEAF9D6DA6D}"/>
                  </a:ext>
                </a:extLst>
              </p:cNvPr>
              <p:cNvSpPr/>
              <p:nvPr/>
            </p:nvSpPr>
            <p:spPr>
              <a:xfrm rot="1800000">
                <a:off x="6094979" y="3429210"/>
                <a:ext cx="1801" cy="3599"/>
              </a:xfrm>
              <a:custGeom>
                <a:avLst/>
                <a:gdLst>
                  <a:gd name="connsiteX0" fmla="*/ 0 w 1801"/>
                  <a:gd name="connsiteY0" fmla="*/ 0 h 3599"/>
                  <a:gd name="connsiteX1" fmla="*/ 1 w 1801"/>
                  <a:gd name="connsiteY1" fmla="*/ 0 h 3599"/>
                  <a:gd name="connsiteX2" fmla="*/ 1801 w 1801"/>
                  <a:gd name="connsiteY2" fmla="*/ 3117 h 3599"/>
                  <a:gd name="connsiteX3" fmla="*/ 966 w 1801"/>
                  <a:gd name="connsiteY3" fmla="*/ 3599 h 3599"/>
                  <a:gd name="connsiteX4" fmla="*/ 0 w 1801"/>
                  <a:gd name="connsiteY4" fmla="*/ 3599 h 3599"/>
                  <a:gd name="connsiteX5" fmla="*/ 0 w 1801"/>
                  <a:gd name="connsiteY5" fmla="*/ 0 h 3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01" h="3599">
                    <a:moveTo>
                      <a:pt x="0" y="0"/>
                    </a:moveTo>
                    <a:lnTo>
                      <a:pt x="1" y="0"/>
                    </a:lnTo>
                    <a:lnTo>
                      <a:pt x="1801" y="3117"/>
                    </a:lnTo>
                    <a:lnTo>
                      <a:pt x="966" y="3599"/>
                    </a:lnTo>
                    <a:lnTo>
                      <a:pt x="0" y="3599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101" name="شكل حر: شكل 100">
                <a:extLst>
                  <a:ext uri="{FF2B5EF4-FFF2-40B4-BE49-F238E27FC236}">
                    <a16:creationId xmlns:a16="http://schemas.microsoft.com/office/drawing/2014/main" id="{E6A351EA-9D45-415C-970B-4362B2418173}"/>
                  </a:ext>
                </a:extLst>
              </p:cNvPr>
              <p:cNvSpPr/>
              <p:nvPr/>
            </p:nvSpPr>
            <p:spPr>
              <a:xfrm rot="1800000">
                <a:off x="6095310" y="3429779"/>
                <a:ext cx="3598" cy="1800"/>
              </a:xfrm>
              <a:custGeom>
                <a:avLst/>
                <a:gdLst>
                  <a:gd name="connsiteX0" fmla="*/ 0 w 3598"/>
                  <a:gd name="connsiteY0" fmla="*/ 0 h 1800"/>
                  <a:gd name="connsiteX1" fmla="*/ 0 w 3598"/>
                  <a:gd name="connsiteY1" fmla="*/ 0 h 1800"/>
                  <a:gd name="connsiteX2" fmla="*/ 3598 w 3598"/>
                  <a:gd name="connsiteY2" fmla="*/ 0 h 1800"/>
                  <a:gd name="connsiteX3" fmla="*/ 3598 w 3598"/>
                  <a:gd name="connsiteY3" fmla="*/ 965 h 1800"/>
                  <a:gd name="connsiteX4" fmla="*/ 3116 w 3598"/>
                  <a:gd name="connsiteY4" fmla="*/ 1800 h 1800"/>
                  <a:gd name="connsiteX5" fmla="*/ 0 w 3598"/>
                  <a:gd name="connsiteY5" fmla="*/ 0 h 1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98" h="1800">
                    <a:moveTo>
                      <a:pt x="0" y="0"/>
                    </a:moveTo>
                    <a:lnTo>
                      <a:pt x="0" y="0"/>
                    </a:lnTo>
                    <a:lnTo>
                      <a:pt x="3598" y="0"/>
                    </a:lnTo>
                    <a:lnTo>
                      <a:pt x="3598" y="965"/>
                    </a:lnTo>
                    <a:lnTo>
                      <a:pt x="3116" y="1800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100" name="شكل حر: شكل 99">
                <a:extLst>
                  <a:ext uri="{FF2B5EF4-FFF2-40B4-BE49-F238E27FC236}">
                    <a16:creationId xmlns:a16="http://schemas.microsoft.com/office/drawing/2014/main" id="{EC86725A-A4DE-4B09-AC71-91DD93F4A3FC}"/>
                  </a:ext>
                </a:extLst>
              </p:cNvPr>
              <p:cNvSpPr/>
              <p:nvPr/>
            </p:nvSpPr>
            <p:spPr>
              <a:xfrm rot="1800000">
                <a:off x="6099428" y="3428805"/>
                <a:ext cx="482" cy="1112"/>
              </a:xfrm>
              <a:custGeom>
                <a:avLst/>
                <a:gdLst>
                  <a:gd name="connsiteX0" fmla="*/ 0 w 482"/>
                  <a:gd name="connsiteY0" fmla="*/ 278 h 1112"/>
                  <a:gd name="connsiteX1" fmla="*/ 482 w 482"/>
                  <a:gd name="connsiteY1" fmla="*/ 0 h 1112"/>
                  <a:gd name="connsiteX2" fmla="*/ 482 w 482"/>
                  <a:gd name="connsiteY2" fmla="*/ 1112 h 1112"/>
                  <a:gd name="connsiteX3" fmla="*/ 0 w 482"/>
                  <a:gd name="connsiteY3" fmla="*/ 278 h 1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2" h="1112">
                    <a:moveTo>
                      <a:pt x="0" y="278"/>
                    </a:moveTo>
                    <a:lnTo>
                      <a:pt x="482" y="0"/>
                    </a:lnTo>
                    <a:lnTo>
                      <a:pt x="482" y="1112"/>
                    </a:lnTo>
                    <a:lnTo>
                      <a:pt x="0" y="278"/>
                    </a:lnTo>
                    <a:close/>
                  </a:path>
                </a:pathLst>
              </a:custGeom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99" name="شكل حر: شكل 98">
                <a:extLst>
                  <a:ext uri="{FF2B5EF4-FFF2-40B4-BE49-F238E27FC236}">
                    <a16:creationId xmlns:a16="http://schemas.microsoft.com/office/drawing/2014/main" id="{7D83B107-3ED6-463F-81AE-20E854282A7C}"/>
                  </a:ext>
                </a:extLst>
              </p:cNvPr>
              <p:cNvSpPr/>
              <p:nvPr/>
            </p:nvSpPr>
            <p:spPr>
              <a:xfrm rot="1800000">
                <a:off x="6244461" y="2890452"/>
                <a:ext cx="1868100" cy="1079999"/>
              </a:xfrm>
              <a:custGeom>
                <a:avLst/>
                <a:gdLst>
                  <a:gd name="connsiteX0" fmla="*/ 2077 w 1868100"/>
                  <a:gd name="connsiteY0" fmla="*/ 1076400 h 1079999"/>
                  <a:gd name="connsiteX1" fmla="*/ 1866458 w 1868100"/>
                  <a:gd name="connsiteY1" fmla="*/ 0 h 1079999"/>
                  <a:gd name="connsiteX2" fmla="*/ 1868100 w 1868100"/>
                  <a:gd name="connsiteY2" fmla="*/ 3208 h 1079999"/>
                  <a:gd name="connsiteX3" fmla="*/ 3044 w 1868100"/>
                  <a:gd name="connsiteY3" fmla="*/ 1079999 h 1079999"/>
                  <a:gd name="connsiteX4" fmla="*/ 0 w 1868100"/>
                  <a:gd name="connsiteY4" fmla="*/ 1079998 h 1079999"/>
                  <a:gd name="connsiteX5" fmla="*/ 2077 w 1868100"/>
                  <a:gd name="connsiteY5" fmla="*/ 1076400 h 1079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68100" h="1079999">
                    <a:moveTo>
                      <a:pt x="2077" y="1076400"/>
                    </a:moveTo>
                    <a:lnTo>
                      <a:pt x="1866458" y="0"/>
                    </a:lnTo>
                    <a:lnTo>
                      <a:pt x="1868100" y="3208"/>
                    </a:lnTo>
                    <a:lnTo>
                      <a:pt x="3044" y="1079999"/>
                    </a:lnTo>
                    <a:lnTo>
                      <a:pt x="0" y="1079998"/>
                    </a:lnTo>
                    <a:lnTo>
                      <a:pt x="2077" y="1076400"/>
                    </a:lnTo>
                    <a:close/>
                  </a:path>
                </a:pathLst>
              </a:custGeom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98" name="شكل حر: شكل 97">
                <a:extLst>
                  <a:ext uri="{FF2B5EF4-FFF2-40B4-BE49-F238E27FC236}">
                    <a16:creationId xmlns:a16="http://schemas.microsoft.com/office/drawing/2014/main" id="{5FF15C94-A7FA-4711-AB6D-A908ABEA55DA}"/>
                  </a:ext>
                </a:extLst>
              </p:cNvPr>
              <p:cNvSpPr/>
              <p:nvPr/>
            </p:nvSpPr>
            <p:spPr>
              <a:xfrm rot="1800000">
                <a:off x="6099322" y="3430039"/>
                <a:ext cx="557" cy="965"/>
              </a:xfrm>
              <a:custGeom>
                <a:avLst/>
                <a:gdLst>
                  <a:gd name="connsiteX0" fmla="*/ 0 w 557"/>
                  <a:gd name="connsiteY0" fmla="*/ 0 h 965"/>
                  <a:gd name="connsiteX1" fmla="*/ 557 w 557"/>
                  <a:gd name="connsiteY1" fmla="*/ 965 h 965"/>
                  <a:gd name="connsiteX2" fmla="*/ 0 w 557"/>
                  <a:gd name="connsiteY2" fmla="*/ 965 h 965"/>
                  <a:gd name="connsiteX3" fmla="*/ 0 w 557"/>
                  <a:gd name="connsiteY3" fmla="*/ 0 h 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7" h="965">
                    <a:moveTo>
                      <a:pt x="0" y="0"/>
                    </a:moveTo>
                    <a:lnTo>
                      <a:pt x="557" y="965"/>
                    </a:lnTo>
                    <a:lnTo>
                      <a:pt x="0" y="965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97" name="شكل حر: شكل 96">
                <a:extLst>
                  <a:ext uri="{FF2B5EF4-FFF2-40B4-BE49-F238E27FC236}">
                    <a16:creationId xmlns:a16="http://schemas.microsoft.com/office/drawing/2014/main" id="{B297C505-EC4A-4601-8546-EC2078F1F2E5}"/>
                  </a:ext>
                </a:extLst>
              </p:cNvPr>
              <p:cNvSpPr/>
              <p:nvPr/>
            </p:nvSpPr>
            <p:spPr>
              <a:xfrm rot="1800000">
                <a:off x="6092446" y="3430907"/>
                <a:ext cx="1115" cy="483"/>
              </a:xfrm>
              <a:custGeom>
                <a:avLst/>
                <a:gdLst>
                  <a:gd name="connsiteX0" fmla="*/ 279 w 1115"/>
                  <a:gd name="connsiteY0" fmla="*/ 0 h 483"/>
                  <a:gd name="connsiteX1" fmla="*/ 1115 w 1115"/>
                  <a:gd name="connsiteY1" fmla="*/ 483 h 483"/>
                  <a:gd name="connsiteX2" fmla="*/ 0 w 1115"/>
                  <a:gd name="connsiteY2" fmla="*/ 483 h 483"/>
                  <a:gd name="connsiteX3" fmla="*/ 279 w 1115"/>
                  <a:gd name="connsiteY3" fmla="*/ 0 h 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5" h="483">
                    <a:moveTo>
                      <a:pt x="279" y="0"/>
                    </a:moveTo>
                    <a:lnTo>
                      <a:pt x="1115" y="483"/>
                    </a:lnTo>
                    <a:lnTo>
                      <a:pt x="0" y="483"/>
                    </a:lnTo>
                    <a:lnTo>
                      <a:pt x="279" y="0"/>
                    </a:lnTo>
                    <a:close/>
                  </a:path>
                </a:pathLst>
              </a:custGeom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96" name="شكل حر: شكل 95">
                <a:extLst>
                  <a:ext uri="{FF2B5EF4-FFF2-40B4-BE49-F238E27FC236}">
                    <a16:creationId xmlns:a16="http://schemas.microsoft.com/office/drawing/2014/main" id="{2089F4E2-458F-4E11-897D-19B5DFC4B270}"/>
                  </a:ext>
                </a:extLst>
              </p:cNvPr>
              <p:cNvSpPr/>
              <p:nvPr/>
            </p:nvSpPr>
            <p:spPr>
              <a:xfrm rot="1800000">
                <a:off x="6098509" y="3430990"/>
                <a:ext cx="1318" cy="2079"/>
              </a:xfrm>
              <a:custGeom>
                <a:avLst/>
                <a:gdLst>
                  <a:gd name="connsiteX0" fmla="*/ 557 w 1318"/>
                  <a:gd name="connsiteY0" fmla="*/ 0 h 2079"/>
                  <a:gd name="connsiteX1" fmla="*/ 1318 w 1318"/>
                  <a:gd name="connsiteY1" fmla="*/ 1318 h 2079"/>
                  <a:gd name="connsiteX2" fmla="*/ 2 w 1318"/>
                  <a:gd name="connsiteY2" fmla="*/ 2079 h 2079"/>
                  <a:gd name="connsiteX3" fmla="*/ 0 w 1318"/>
                  <a:gd name="connsiteY3" fmla="*/ 2078 h 2079"/>
                  <a:gd name="connsiteX4" fmla="*/ 0 w 1318"/>
                  <a:gd name="connsiteY4" fmla="*/ 965 h 2079"/>
                  <a:gd name="connsiteX5" fmla="*/ 557 w 1318"/>
                  <a:gd name="connsiteY5" fmla="*/ 0 h 2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18" h="2079">
                    <a:moveTo>
                      <a:pt x="557" y="0"/>
                    </a:moveTo>
                    <a:lnTo>
                      <a:pt x="1318" y="1318"/>
                    </a:lnTo>
                    <a:lnTo>
                      <a:pt x="2" y="2079"/>
                    </a:lnTo>
                    <a:lnTo>
                      <a:pt x="0" y="2078"/>
                    </a:lnTo>
                    <a:lnTo>
                      <a:pt x="0" y="965"/>
                    </a:lnTo>
                    <a:lnTo>
                      <a:pt x="557" y="0"/>
                    </a:lnTo>
                    <a:close/>
                  </a:path>
                </a:pathLst>
              </a:custGeom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95" name="شكل حر: شكل 94">
                <a:extLst>
                  <a:ext uri="{FF2B5EF4-FFF2-40B4-BE49-F238E27FC236}">
                    <a16:creationId xmlns:a16="http://schemas.microsoft.com/office/drawing/2014/main" id="{8F4A8AED-F98A-4C6D-9712-BE60B7ADF76D}"/>
                  </a:ext>
                </a:extLst>
              </p:cNvPr>
              <p:cNvSpPr/>
              <p:nvPr/>
            </p:nvSpPr>
            <p:spPr>
              <a:xfrm rot="1800000">
                <a:off x="6093162" y="3431839"/>
                <a:ext cx="964" cy="556"/>
              </a:xfrm>
              <a:custGeom>
                <a:avLst/>
                <a:gdLst>
                  <a:gd name="connsiteX0" fmla="*/ 0 w 964"/>
                  <a:gd name="connsiteY0" fmla="*/ 0 h 556"/>
                  <a:gd name="connsiteX1" fmla="*/ 964 w 964"/>
                  <a:gd name="connsiteY1" fmla="*/ 0 h 556"/>
                  <a:gd name="connsiteX2" fmla="*/ 964 w 964"/>
                  <a:gd name="connsiteY2" fmla="*/ 556 h 556"/>
                  <a:gd name="connsiteX3" fmla="*/ 0 w 964"/>
                  <a:gd name="connsiteY3" fmla="*/ 0 h 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4" h="556">
                    <a:moveTo>
                      <a:pt x="0" y="0"/>
                    </a:moveTo>
                    <a:lnTo>
                      <a:pt x="964" y="0"/>
                    </a:lnTo>
                    <a:lnTo>
                      <a:pt x="964" y="556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94" name="شكل حر: شكل 93">
                <a:extLst>
                  <a:ext uri="{FF2B5EF4-FFF2-40B4-BE49-F238E27FC236}">
                    <a16:creationId xmlns:a16="http://schemas.microsoft.com/office/drawing/2014/main" id="{1984D634-70F0-4D17-9B3E-DFF618FECBCC}"/>
                  </a:ext>
                </a:extLst>
              </p:cNvPr>
              <p:cNvSpPr/>
              <p:nvPr/>
            </p:nvSpPr>
            <p:spPr>
              <a:xfrm rot="1800000">
                <a:off x="6097108" y="3432062"/>
                <a:ext cx="965" cy="837"/>
              </a:xfrm>
              <a:custGeom>
                <a:avLst/>
                <a:gdLst>
                  <a:gd name="connsiteX0" fmla="*/ 483 w 965"/>
                  <a:gd name="connsiteY0" fmla="*/ 0 h 837"/>
                  <a:gd name="connsiteX1" fmla="*/ 965 w 965"/>
                  <a:gd name="connsiteY1" fmla="*/ 278 h 837"/>
                  <a:gd name="connsiteX2" fmla="*/ 965 w 965"/>
                  <a:gd name="connsiteY2" fmla="*/ 279 h 837"/>
                  <a:gd name="connsiteX3" fmla="*/ 0 w 965"/>
                  <a:gd name="connsiteY3" fmla="*/ 837 h 837"/>
                  <a:gd name="connsiteX4" fmla="*/ 483 w 965"/>
                  <a:gd name="connsiteY4" fmla="*/ 0 h 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5" h="837">
                    <a:moveTo>
                      <a:pt x="483" y="0"/>
                    </a:moveTo>
                    <a:lnTo>
                      <a:pt x="965" y="278"/>
                    </a:lnTo>
                    <a:lnTo>
                      <a:pt x="965" y="279"/>
                    </a:lnTo>
                    <a:lnTo>
                      <a:pt x="0" y="837"/>
                    </a:lnTo>
                    <a:lnTo>
                      <a:pt x="483" y="0"/>
                    </a:lnTo>
                    <a:close/>
                  </a:path>
                </a:pathLst>
              </a:custGeom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93" name="شكل حر: شكل 92">
                <a:extLst>
                  <a:ext uri="{FF2B5EF4-FFF2-40B4-BE49-F238E27FC236}">
                    <a16:creationId xmlns:a16="http://schemas.microsoft.com/office/drawing/2014/main" id="{D2EC0FA7-CE70-4991-BEFB-3589B862CF36}"/>
                  </a:ext>
                </a:extLst>
              </p:cNvPr>
              <p:cNvSpPr/>
              <p:nvPr/>
            </p:nvSpPr>
            <p:spPr>
              <a:xfrm rot="1800000">
                <a:off x="4620355" y="3037760"/>
                <a:ext cx="1079169" cy="1866749"/>
              </a:xfrm>
              <a:custGeom>
                <a:avLst/>
                <a:gdLst>
                  <a:gd name="connsiteX0" fmla="*/ 1075568 w 1079169"/>
                  <a:gd name="connsiteY0" fmla="*/ 2079 h 1866749"/>
                  <a:gd name="connsiteX1" fmla="*/ 1079169 w 1079169"/>
                  <a:gd name="connsiteY1" fmla="*/ 0 h 1866749"/>
                  <a:gd name="connsiteX2" fmla="*/ 1079169 w 1079169"/>
                  <a:gd name="connsiteY2" fmla="*/ 3043 h 1866749"/>
                  <a:gd name="connsiteX3" fmla="*/ 3158 w 1079169"/>
                  <a:gd name="connsiteY3" fmla="*/ 1866749 h 1866749"/>
                  <a:gd name="connsiteX4" fmla="*/ 0 w 1079169"/>
                  <a:gd name="connsiteY4" fmla="*/ 1865018 h 1866749"/>
                  <a:gd name="connsiteX5" fmla="*/ 1075568 w 1079169"/>
                  <a:gd name="connsiteY5" fmla="*/ 2079 h 1866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79169" h="1866749">
                    <a:moveTo>
                      <a:pt x="1075568" y="2079"/>
                    </a:moveTo>
                    <a:lnTo>
                      <a:pt x="1079169" y="0"/>
                    </a:lnTo>
                    <a:lnTo>
                      <a:pt x="1079169" y="3043"/>
                    </a:lnTo>
                    <a:lnTo>
                      <a:pt x="3158" y="1866749"/>
                    </a:lnTo>
                    <a:lnTo>
                      <a:pt x="0" y="1865018"/>
                    </a:lnTo>
                    <a:lnTo>
                      <a:pt x="1075568" y="2079"/>
                    </a:lnTo>
                    <a:close/>
                  </a:path>
                </a:pathLst>
              </a:custGeom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92" name="شكل حر: شكل 91">
                <a:extLst>
                  <a:ext uri="{FF2B5EF4-FFF2-40B4-BE49-F238E27FC236}">
                    <a16:creationId xmlns:a16="http://schemas.microsoft.com/office/drawing/2014/main" id="{795C322A-732B-4838-83C3-104B19C658ED}"/>
                  </a:ext>
                </a:extLst>
              </p:cNvPr>
              <p:cNvSpPr/>
              <p:nvPr/>
            </p:nvSpPr>
            <p:spPr>
              <a:xfrm rot="1800000">
                <a:off x="6093731" y="3432549"/>
                <a:ext cx="2078" cy="1317"/>
              </a:xfrm>
              <a:custGeom>
                <a:avLst/>
                <a:gdLst>
                  <a:gd name="connsiteX0" fmla="*/ 0 w 2078"/>
                  <a:gd name="connsiteY0" fmla="*/ 557 h 1317"/>
                  <a:gd name="connsiteX1" fmla="*/ 965 w 2078"/>
                  <a:gd name="connsiteY1" fmla="*/ 0 h 1317"/>
                  <a:gd name="connsiteX2" fmla="*/ 2078 w 2078"/>
                  <a:gd name="connsiteY2" fmla="*/ 0 h 1317"/>
                  <a:gd name="connsiteX3" fmla="*/ 1317 w 2078"/>
                  <a:gd name="connsiteY3" fmla="*/ 1317 h 1317"/>
                  <a:gd name="connsiteX4" fmla="*/ 0 w 2078"/>
                  <a:gd name="connsiteY4" fmla="*/ 557 h 1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78" h="1317">
                    <a:moveTo>
                      <a:pt x="0" y="557"/>
                    </a:moveTo>
                    <a:lnTo>
                      <a:pt x="965" y="0"/>
                    </a:lnTo>
                    <a:lnTo>
                      <a:pt x="2078" y="0"/>
                    </a:lnTo>
                    <a:lnTo>
                      <a:pt x="1317" y="1317"/>
                    </a:lnTo>
                    <a:lnTo>
                      <a:pt x="0" y="557"/>
                    </a:lnTo>
                    <a:close/>
                  </a:path>
                </a:pathLst>
              </a:custGeom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91" name="شكل حر: شكل 90">
                <a:extLst>
                  <a:ext uri="{FF2B5EF4-FFF2-40B4-BE49-F238E27FC236}">
                    <a16:creationId xmlns:a16="http://schemas.microsoft.com/office/drawing/2014/main" id="{8C77DA57-463B-441C-8C4D-CCE63D7DE2C3}"/>
                  </a:ext>
                </a:extLst>
              </p:cNvPr>
              <p:cNvSpPr/>
              <p:nvPr/>
            </p:nvSpPr>
            <p:spPr>
              <a:xfrm rot="1800000">
                <a:off x="6095944" y="3432328"/>
                <a:ext cx="834" cy="963"/>
              </a:xfrm>
              <a:custGeom>
                <a:avLst/>
                <a:gdLst>
                  <a:gd name="connsiteX0" fmla="*/ 0 w 834"/>
                  <a:gd name="connsiteY0" fmla="*/ 481 h 963"/>
                  <a:gd name="connsiteX1" fmla="*/ 834 w 834"/>
                  <a:gd name="connsiteY1" fmla="*/ 0 h 963"/>
                  <a:gd name="connsiteX2" fmla="*/ 278 w 834"/>
                  <a:gd name="connsiteY2" fmla="*/ 963 h 963"/>
                  <a:gd name="connsiteX3" fmla="*/ 0 w 834"/>
                  <a:gd name="connsiteY3" fmla="*/ 481 h 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4" h="963">
                    <a:moveTo>
                      <a:pt x="0" y="481"/>
                    </a:moveTo>
                    <a:lnTo>
                      <a:pt x="834" y="0"/>
                    </a:lnTo>
                    <a:lnTo>
                      <a:pt x="278" y="963"/>
                    </a:lnTo>
                    <a:lnTo>
                      <a:pt x="0" y="481"/>
                    </a:lnTo>
                    <a:close/>
                  </a:path>
                </a:pathLst>
              </a:custGeom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90" name="شكل حر: شكل 89">
                <a:extLst>
                  <a:ext uri="{FF2B5EF4-FFF2-40B4-BE49-F238E27FC236}">
                    <a16:creationId xmlns:a16="http://schemas.microsoft.com/office/drawing/2014/main" id="{A9A380AA-B737-4A5E-B1DC-024B616F34B1}"/>
                  </a:ext>
                </a:extLst>
              </p:cNvPr>
              <p:cNvSpPr/>
              <p:nvPr/>
            </p:nvSpPr>
            <p:spPr>
              <a:xfrm rot="1800000">
                <a:off x="6097521" y="3433158"/>
                <a:ext cx="2636" cy="1521"/>
              </a:xfrm>
              <a:custGeom>
                <a:avLst/>
                <a:gdLst>
                  <a:gd name="connsiteX0" fmla="*/ 0 w 2636"/>
                  <a:gd name="connsiteY0" fmla="*/ 0 h 1521"/>
                  <a:gd name="connsiteX1" fmla="*/ 2 w 2636"/>
                  <a:gd name="connsiteY1" fmla="*/ 0 h 1521"/>
                  <a:gd name="connsiteX2" fmla="*/ 2635 w 2636"/>
                  <a:gd name="connsiteY2" fmla="*/ 1520 h 1521"/>
                  <a:gd name="connsiteX3" fmla="*/ 2636 w 2636"/>
                  <a:gd name="connsiteY3" fmla="*/ 1521 h 1521"/>
                  <a:gd name="connsiteX4" fmla="*/ 0 w 2636"/>
                  <a:gd name="connsiteY4" fmla="*/ 1521 h 1521"/>
                  <a:gd name="connsiteX5" fmla="*/ 0 w 2636"/>
                  <a:gd name="connsiteY5" fmla="*/ 0 h 1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36" h="1521">
                    <a:moveTo>
                      <a:pt x="0" y="0"/>
                    </a:moveTo>
                    <a:lnTo>
                      <a:pt x="2" y="0"/>
                    </a:lnTo>
                    <a:lnTo>
                      <a:pt x="2635" y="1520"/>
                    </a:lnTo>
                    <a:lnTo>
                      <a:pt x="2636" y="1521"/>
                    </a:lnTo>
                    <a:lnTo>
                      <a:pt x="0" y="1521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89" name="شكل حر: شكل 88">
                <a:extLst>
                  <a:ext uri="{FF2B5EF4-FFF2-40B4-BE49-F238E27FC236}">
                    <a16:creationId xmlns:a16="http://schemas.microsoft.com/office/drawing/2014/main" id="{8C3352D6-15F0-4403-8239-4540326A2E8F}"/>
                  </a:ext>
                </a:extLst>
              </p:cNvPr>
              <p:cNvSpPr/>
              <p:nvPr/>
            </p:nvSpPr>
            <p:spPr>
              <a:xfrm rot="1800000">
                <a:off x="5955107" y="3969572"/>
                <a:ext cx="2153421" cy="3600"/>
              </a:xfrm>
              <a:custGeom>
                <a:avLst/>
                <a:gdLst>
                  <a:gd name="connsiteX0" fmla="*/ 0 w 2153421"/>
                  <a:gd name="connsiteY0" fmla="*/ 1318 h 3600"/>
                  <a:gd name="connsiteX1" fmla="*/ 2284 w 2153421"/>
                  <a:gd name="connsiteY1" fmla="*/ 0 h 3600"/>
                  <a:gd name="connsiteX2" fmla="*/ 2153421 w 2153421"/>
                  <a:gd name="connsiteY2" fmla="*/ 0 h 3600"/>
                  <a:gd name="connsiteX3" fmla="*/ 2153341 w 2153421"/>
                  <a:gd name="connsiteY3" fmla="*/ 3600 h 3600"/>
                  <a:gd name="connsiteX4" fmla="*/ 1319 w 2153421"/>
                  <a:gd name="connsiteY4" fmla="*/ 3600 h 3600"/>
                  <a:gd name="connsiteX5" fmla="*/ 1317 w 2153421"/>
                  <a:gd name="connsiteY5" fmla="*/ 3599 h 3600"/>
                  <a:gd name="connsiteX6" fmla="*/ 0 w 2153421"/>
                  <a:gd name="connsiteY6" fmla="*/ 1318 h 3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53421" h="3600">
                    <a:moveTo>
                      <a:pt x="0" y="1318"/>
                    </a:moveTo>
                    <a:lnTo>
                      <a:pt x="2284" y="0"/>
                    </a:lnTo>
                    <a:lnTo>
                      <a:pt x="2153421" y="0"/>
                    </a:lnTo>
                    <a:lnTo>
                      <a:pt x="2153341" y="3600"/>
                    </a:lnTo>
                    <a:lnTo>
                      <a:pt x="1319" y="3600"/>
                    </a:lnTo>
                    <a:lnTo>
                      <a:pt x="1317" y="3599"/>
                    </a:lnTo>
                    <a:lnTo>
                      <a:pt x="0" y="1318"/>
                    </a:lnTo>
                    <a:close/>
                  </a:path>
                </a:pathLst>
              </a:custGeom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88" name="شكل حر: شكل 87">
                <a:extLst>
                  <a:ext uri="{FF2B5EF4-FFF2-40B4-BE49-F238E27FC236}">
                    <a16:creationId xmlns:a16="http://schemas.microsoft.com/office/drawing/2014/main" id="{86D4647D-1639-4EF8-ACA2-48F48D303769}"/>
                  </a:ext>
                </a:extLst>
              </p:cNvPr>
              <p:cNvSpPr/>
              <p:nvPr/>
            </p:nvSpPr>
            <p:spPr>
              <a:xfrm rot="1800000">
                <a:off x="6095240" y="3433361"/>
                <a:ext cx="1521" cy="2635"/>
              </a:xfrm>
              <a:custGeom>
                <a:avLst/>
                <a:gdLst>
                  <a:gd name="connsiteX0" fmla="*/ 0 w 1521"/>
                  <a:gd name="connsiteY0" fmla="*/ 0 h 2635"/>
                  <a:gd name="connsiteX1" fmla="*/ 1521 w 1521"/>
                  <a:gd name="connsiteY1" fmla="*/ 0 h 2635"/>
                  <a:gd name="connsiteX2" fmla="*/ 1521 w 1521"/>
                  <a:gd name="connsiteY2" fmla="*/ 2635 h 2635"/>
                  <a:gd name="connsiteX3" fmla="*/ 0 w 1521"/>
                  <a:gd name="connsiteY3" fmla="*/ 0 h 2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1" h="2635">
                    <a:moveTo>
                      <a:pt x="0" y="0"/>
                    </a:moveTo>
                    <a:lnTo>
                      <a:pt x="1521" y="0"/>
                    </a:lnTo>
                    <a:lnTo>
                      <a:pt x="1521" y="2635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87" name="شكل حر: شكل 86">
                <a:extLst>
                  <a:ext uri="{FF2B5EF4-FFF2-40B4-BE49-F238E27FC236}">
                    <a16:creationId xmlns:a16="http://schemas.microsoft.com/office/drawing/2014/main" id="{D0A3B2EF-3F46-4960-92D4-319325F6C91A}"/>
                  </a:ext>
                </a:extLst>
              </p:cNvPr>
              <p:cNvSpPr/>
              <p:nvPr/>
            </p:nvSpPr>
            <p:spPr>
              <a:xfrm rot="1800000">
                <a:off x="5554924" y="3289901"/>
                <a:ext cx="3600" cy="2153503"/>
              </a:xfrm>
              <a:custGeom>
                <a:avLst/>
                <a:gdLst>
                  <a:gd name="connsiteX0" fmla="*/ 1318 w 3600"/>
                  <a:gd name="connsiteY0" fmla="*/ 0 h 2153503"/>
                  <a:gd name="connsiteX1" fmla="*/ 3600 w 3600"/>
                  <a:gd name="connsiteY1" fmla="*/ 1318 h 2153503"/>
                  <a:gd name="connsiteX2" fmla="*/ 3600 w 3600"/>
                  <a:gd name="connsiteY2" fmla="*/ 2153503 h 2153503"/>
                  <a:gd name="connsiteX3" fmla="*/ 0 w 3600"/>
                  <a:gd name="connsiteY3" fmla="*/ 2153422 h 2153503"/>
                  <a:gd name="connsiteX4" fmla="*/ 0 w 3600"/>
                  <a:gd name="connsiteY4" fmla="*/ 2284 h 2153503"/>
                  <a:gd name="connsiteX5" fmla="*/ 1318 w 3600"/>
                  <a:gd name="connsiteY5" fmla="*/ 0 h 2153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00" h="2153503">
                    <a:moveTo>
                      <a:pt x="1318" y="0"/>
                    </a:moveTo>
                    <a:lnTo>
                      <a:pt x="3600" y="1318"/>
                    </a:lnTo>
                    <a:lnTo>
                      <a:pt x="3600" y="2153503"/>
                    </a:lnTo>
                    <a:lnTo>
                      <a:pt x="0" y="2153422"/>
                    </a:lnTo>
                    <a:lnTo>
                      <a:pt x="0" y="2284"/>
                    </a:lnTo>
                    <a:lnTo>
                      <a:pt x="1318" y="0"/>
                    </a:lnTo>
                    <a:close/>
                  </a:path>
                </a:pathLst>
              </a:custGeom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86" name="شكل حر: شكل 85">
                <a:extLst>
                  <a:ext uri="{FF2B5EF4-FFF2-40B4-BE49-F238E27FC236}">
                    <a16:creationId xmlns:a16="http://schemas.microsoft.com/office/drawing/2014/main" id="{4A320A16-546B-4BF3-890F-AB11E1B2A594}"/>
                  </a:ext>
                </a:extLst>
              </p:cNvPr>
              <p:cNvSpPr/>
              <p:nvPr/>
            </p:nvSpPr>
            <p:spPr>
              <a:xfrm rot="1800000">
                <a:off x="5705125" y="3828710"/>
                <a:ext cx="1862941" cy="1078727"/>
              </a:xfrm>
              <a:custGeom>
                <a:avLst/>
                <a:gdLst>
                  <a:gd name="connsiteX0" fmla="*/ 0 w 1862941"/>
                  <a:gd name="connsiteY0" fmla="*/ 0 h 1078727"/>
                  <a:gd name="connsiteX1" fmla="*/ 1 w 1862941"/>
                  <a:gd name="connsiteY1" fmla="*/ 0 h 1078727"/>
                  <a:gd name="connsiteX2" fmla="*/ 1862941 w 1862941"/>
                  <a:gd name="connsiteY2" fmla="*/ 1075569 h 1078727"/>
                  <a:gd name="connsiteX3" fmla="*/ 1861211 w 1862941"/>
                  <a:gd name="connsiteY3" fmla="*/ 1078727 h 1078727"/>
                  <a:gd name="connsiteX4" fmla="*/ 3600 w 1862941"/>
                  <a:gd name="connsiteY4" fmla="*/ 6235 h 1078727"/>
                  <a:gd name="connsiteX5" fmla="*/ 0 w 1862941"/>
                  <a:gd name="connsiteY5" fmla="*/ 0 h 1078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62941" h="1078727">
                    <a:moveTo>
                      <a:pt x="0" y="0"/>
                    </a:moveTo>
                    <a:lnTo>
                      <a:pt x="1" y="0"/>
                    </a:lnTo>
                    <a:lnTo>
                      <a:pt x="1862941" y="1075569"/>
                    </a:lnTo>
                    <a:lnTo>
                      <a:pt x="1861211" y="1078727"/>
                    </a:lnTo>
                    <a:lnTo>
                      <a:pt x="3600" y="6235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85" name="شكل حر: شكل 84">
                <a:extLst>
                  <a:ext uri="{FF2B5EF4-FFF2-40B4-BE49-F238E27FC236}">
                    <a16:creationId xmlns:a16="http://schemas.microsoft.com/office/drawing/2014/main" id="{11C4BFBC-1A72-40A9-852F-56E188D74878}"/>
                  </a:ext>
                </a:extLst>
              </p:cNvPr>
              <p:cNvSpPr/>
              <p:nvPr/>
            </p:nvSpPr>
            <p:spPr>
              <a:xfrm rot="1800000">
                <a:off x="5557597" y="3581166"/>
                <a:ext cx="1079427" cy="1864380"/>
              </a:xfrm>
              <a:custGeom>
                <a:avLst/>
                <a:gdLst>
                  <a:gd name="connsiteX0" fmla="*/ 0 w 1079427"/>
                  <a:gd name="connsiteY0" fmla="*/ 0 h 1864380"/>
                  <a:gd name="connsiteX1" fmla="*/ 6236 w 1079427"/>
                  <a:gd name="connsiteY1" fmla="*/ 3600 h 1864380"/>
                  <a:gd name="connsiteX2" fmla="*/ 1079427 w 1079427"/>
                  <a:gd name="connsiteY2" fmla="*/ 1862423 h 1864380"/>
                  <a:gd name="connsiteX3" fmla="*/ 1076401 w 1079427"/>
                  <a:gd name="connsiteY3" fmla="*/ 1864380 h 1864380"/>
                  <a:gd name="connsiteX4" fmla="*/ 0 w 1079427"/>
                  <a:gd name="connsiteY4" fmla="*/ 0 h 1864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9427" h="1864380">
                    <a:moveTo>
                      <a:pt x="0" y="0"/>
                    </a:moveTo>
                    <a:lnTo>
                      <a:pt x="6236" y="3600"/>
                    </a:lnTo>
                    <a:lnTo>
                      <a:pt x="1079427" y="1862423"/>
                    </a:lnTo>
                    <a:lnTo>
                      <a:pt x="1076401" y="1864380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81" name="شكل حر: شكل 80">
                <a:extLst>
                  <a:ext uri="{FF2B5EF4-FFF2-40B4-BE49-F238E27FC236}">
                    <a16:creationId xmlns:a16="http://schemas.microsoft.com/office/drawing/2014/main" id="{79635FD5-6C40-478B-A766-B3EA0D4E5474}"/>
                  </a:ext>
                </a:extLst>
              </p:cNvPr>
              <p:cNvSpPr/>
              <p:nvPr/>
            </p:nvSpPr>
            <p:spPr>
              <a:xfrm rot="1800000">
                <a:off x="4819689" y="1216399"/>
                <a:ext cx="1869175" cy="1870613"/>
              </a:xfrm>
              <a:custGeom>
                <a:avLst/>
                <a:gdLst>
                  <a:gd name="connsiteX0" fmla="*/ 789176 w 1869175"/>
                  <a:gd name="connsiteY0" fmla="*/ 0 h 1870613"/>
                  <a:gd name="connsiteX1" fmla="*/ 1869175 w 1869175"/>
                  <a:gd name="connsiteY1" fmla="*/ 1870613 h 1870613"/>
                  <a:gd name="connsiteX2" fmla="*/ 0 w 1869175"/>
                  <a:gd name="connsiteY2" fmla="*/ 791444 h 1870613"/>
                  <a:gd name="connsiteX3" fmla="*/ 27880 w 1869175"/>
                  <a:gd name="connsiteY3" fmla="*/ 740565 h 1870613"/>
                  <a:gd name="connsiteX4" fmla="*/ 789176 w 1869175"/>
                  <a:gd name="connsiteY4" fmla="*/ 0 h 1870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9175" h="1870613">
                    <a:moveTo>
                      <a:pt x="789176" y="0"/>
                    </a:moveTo>
                    <a:lnTo>
                      <a:pt x="1869175" y="1870613"/>
                    </a:lnTo>
                    <a:lnTo>
                      <a:pt x="0" y="791444"/>
                    </a:lnTo>
                    <a:lnTo>
                      <a:pt x="27880" y="740565"/>
                    </a:lnTo>
                    <a:cubicBezTo>
                      <a:pt x="209803" y="443551"/>
                      <a:pt x="466328" y="186396"/>
                      <a:pt x="789176" y="0"/>
                    </a:cubicBezTo>
                    <a:close/>
                  </a:path>
                </a:pathLst>
              </a:cu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80" name="شكل حر: شكل 79">
                <a:extLst>
                  <a:ext uri="{FF2B5EF4-FFF2-40B4-BE49-F238E27FC236}">
                    <a16:creationId xmlns:a16="http://schemas.microsoft.com/office/drawing/2014/main" id="{A10E28C9-3395-4009-B6DB-BDE16E285A12}"/>
                  </a:ext>
                </a:extLst>
              </p:cNvPr>
              <p:cNvSpPr/>
              <p:nvPr/>
            </p:nvSpPr>
            <p:spPr>
              <a:xfrm rot="1800000">
                <a:off x="5633049" y="1145319"/>
                <a:ext cx="1076791" cy="2152432"/>
              </a:xfrm>
              <a:custGeom>
                <a:avLst/>
                <a:gdLst>
                  <a:gd name="connsiteX0" fmla="*/ 0 w 1076791"/>
                  <a:gd name="connsiteY0" fmla="*/ 287376 h 2152432"/>
                  <a:gd name="connsiteX1" fmla="*/ 193627 w 1076791"/>
                  <a:gd name="connsiteY1" fmla="*/ 188253 h 2152432"/>
                  <a:gd name="connsiteX2" fmla="*/ 1018788 w 1076791"/>
                  <a:gd name="connsiteY2" fmla="*/ 0 h 2152432"/>
                  <a:gd name="connsiteX3" fmla="*/ 1076791 w 1076791"/>
                  <a:gd name="connsiteY3" fmla="*/ 1295 h 2152432"/>
                  <a:gd name="connsiteX4" fmla="*/ 1076791 w 1076791"/>
                  <a:gd name="connsiteY4" fmla="*/ 2152432 h 2152432"/>
                  <a:gd name="connsiteX5" fmla="*/ 0 w 1076791"/>
                  <a:gd name="connsiteY5" fmla="*/ 287376 h 215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76791" h="2152432">
                    <a:moveTo>
                      <a:pt x="0" y="287376"/>
                    </a:moveTo>
                    <a:lnTo>
                      <a:pt x="193627" y="188253"/>
                    </a:lnTo>
                    <a:cubicBezTo>
                      <a:pt x="459914" y="68572"/>
                      <a:pt x="740241" y="7234"/>
                      <a:pt x="1018788" y="0"/>
                    </a:cubicBezTo>
                    <a:lnTo>
                      <a:pt x="1076791" y="1295"/>
                    </a:lnTo>
                    <a:lnTo>
                      <a:pt x="1076791" y="2152432"/>
                    </a:lnTo>
                    <a:lnTo>
                      <a:pt x="0" y="287376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79" name="شكل حر: شكل 78">
                <a:extLst>
                  <a:ext uri="{FF2B5EF4-FFF2-40B4-BE49-F238E27FC236}">
                    <a16:creationId xmlns:a16="http://schemas.microsoft.com/office/drawing/2014/main" id="{F553323B-7C8E-49CD-B850-B2A3EE85D07B}"/>
                  </a:ext>
                </a:extLst>
              </p:cNvPr>
              <p:cNvSpPr/>
              <p:nvPr/>
            </p:nvSpPr>
            <p:spPr>
              <a:xfrm rot="1800000">
                <a:off x="4351727" y="1883683"/>
                <a:ext cx="2151139" cy="1076011"/>
              </a:xfrm>
              <a:custGeom>
                <a:avLst/>
                <a:gdLst>
                  <a:gd name="connsiteX0" fmla="*/ 287432 w 2151139"/>
                  <a:gd name="connsiteY0" fmla="*/ 0 h 1076011"/>
                  <a:gd name="connsiteX1" fmla="*/ 2151139 w 2151139"/>
                  <a:gd name="connsiteY1" fmla="*/ 1076011 h 1076011"/>
                  <a:gd name="connsiteX2" fmla="*/ 0 w 2151139"/>
                  <a:gd name="connsiteY2" fmla="*/ 1076011 h 1076011"/>
                  <a:gd name="connsiteX3" fmla="*/ 3357 w 2151139"/>
                  <a:gd name="connsiteY3" fmla="*/ 925686 h 1076011"/>
                  <a:gd name="connsiteX4" fmla="*/ 216907 w 2151139"/>
                  <a:gd name="connsiteY4" fmla="*/ 128707 h 1076011"/>
                  <a:gd name="connsiteX5" fmla="*/ 287432 w 2151139"/>
                  <a:gd name="connsiteY5" fmla="*/ 0 h 1076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51139" h="1076011">
                    <a:moveTo>
                      <a:pt x="287432" y="0"/>
                    </a:moveTo>
                    <a:lnTo>
                      <a:pt x="2151139" y="1076011"/>
                    </a:lnTo>
                    <a:lnTo>
                      <a:pt x="0" y="1076011"/>
                    </a:lnTo>
                    <a:lnTo>
                      <a:pt x="3357" y="925686"/>
                    </a:lnTo>
                    <a:cubicBezTo>
                      <a:pt x="22910" y="649018"/>
                      <a:pt x="95506" y="378085"/>
                      <a:pt x="216907" y="128707"/>
                    </a:cubicBezTo>
                    <a:lnTo>
                      <a:pt x="287432" y="0"/>
                    </a:lnTo>
                    <a:close/>
                  </a:path>
                </a:pathLst>
              </a:custGeom>
              <a:solidFill>
                <a:srgbClr val="147FF4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78" name="شكل حر: شكل 77">
                <a:extLst>
                  <a:ext uri="{FF2B5EF4-FFF2-40B4-BE49-F238E27FC236}">
                    <a16:creationId xmlns:a16="http://schemas.microsoft.com/office/drawing/2014/main" id="{BC385F61-4E81-43CB-8BF0-35507DA592E6}"/>
                  </a:ext>
                </a:extLst>
              </p:cNvPr>
              <p:cNvSpPr/>
              <p:nvPr/>
            </p:nvSpPr>
            <p:spPr>
              <a:xfrm rot="1800000">
                <a:off x="6568191" y="1686428"/>
                <a:ext cx="1075569" cy="2152023"/>
              </a:xfrm>
              <a:custGeom>
                <a:avLst/>
                <a:gdLst>
                  <a:gd name="connsiteX0" fmla="*/ 0 w 1075569"/>
                  <a:gd name="connsiteY0" fmla="*/ 0 h 2152023"/>
                  <a:gd name="connsiteX1" fmla="*/ 146727 w 1075569"/>
                  <a:gd name="connsiteY1" fmla="*/ 3277 h 2152023"/>
                  <a:gd name="connsiteX2" fmla="*/ 943706 w 1075569"/>
                  <a:gd name="connsiteY2" fmla="*/ 216827 h 2152023"/>
                  <a:gd name="connsiteX3" fmla="*/ 1075569 w 1075569"/>
                  <a:gd name="connsiteY3" fmla="*/ 289082 h 2152023"/>
                  <a:gd name="connsiteX4" fmla="*/ 0 w 1075569"/>
                  <a:gd name="connsiteY4" fmla="*/ 2152023 h 2152023"/>
                  <a:gd name="connsiteX5" fmla="*/ 0 w 1075569"/>
                  <a:gd name="connsiteY5" fmla="*/ 0 h 2152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75569" h="2152023">
                    <a:moveTo>
                      <a:pt x="0" y="0"/>
                    </a:moveTo>
                    <a:lnTo>
                      <a:pt x="146727" y="3277"/>
                    </a:lnTo>
                    <a:cubicBezTo>
                      <a:pt x="423395" y="22830"/>
                      <a:pt x="694328" y="95426"/>
                      <a:pt x="943706" y="216827"/>
                    </a:cubicBezTo>
                    <a:lnTo>
                      <a:pt x="1075569" y="289082"/>
                    </a:lnTo>
                    <a:lnTo>
                      <a:pt x="0" y="21520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75" name="شكل حر: شكل 74">
                <a:extLst>
                  <a:ext uri="{FF2B5EF4-FFF2-40B4-BE49-F238E27FC236}">
                    <a16:creationId xmlns:a16="http://schemas.microsoft.com/office/drawing/2014/main" id="{E54447F5-E314-41E7-9B38-0D2B0A3759C8}"/>
                  </a:ext>
                </a:extLst>
              </p:cNvPr>
              <p:cNvSpPr/>
              <p:nvPr/>
            </p:nvSpPr>
            <p:spPr>
              <a:xfrm rot="1800000">
                <a:off x="3810551" y="2818545"/>
                <a:ext cx="2153399" cy="1076401"/>
              </a:xfrm>
              <a:custGeom>
                <a:avLst/>
                <a:gdLst>
                  <a:gd name="connsiteX0" fmla="*/ 1215 w 2153399"/>
                  <a:gd name="connsiteY0" fmla="*/ 0 h 1076401"/>
                  <a:gd name="connsiteX1" fmla="*/ 2153399 w 2153399"/>
                  <a:gd name="connsiteY1" fmla="*/ 0 h 1076401"/>
                  <a:gd name="connsiteX2" fmla="*/ 289019 w 2153399"/>
                  <a:gd name="connsiteY2" fmla="*/ 1076401 h 1076401"/>
                  <a:gd name="connsiteX3" fmla="*/ 0 w 2153399"/>
                  <a:gd name="connsiteY3" fmla="*/ 54405 h 1076401"/>
                  <a:gd name="connsiteX4" fmla="*/ 1215 w 2153399"/>
                  <a:gd name="connsiteY4" fmla="*/ 0 h 1076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3399" h="1076401">
                    <a:moveTo>
                      <a:pt x="1215" y="0"/>
                    </a:moveTo>
                    <a:lnTo>
                      <a:pt x="2153399" y="0"/>
                    </a:lnTo>
                    <a:lnTo>
                      <a:pt x="289019" y="1076401"/>
                    </a:lnTo>
                    <a:cubicBezTo>
                      <a:pt x="102623" y="753553"/>
                      <a:pt x="9043" y="402588"/>
                      <a:pt x="0" y="54405"/>
                    </a:cubicBezTo>
                    <a:lnTo>
                      <a:pt x="1215" y="0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74" name="شكل حر: شكل 73">
                <a:extLst>
                  <a:ext uri="{FF2B5EF4-FFF2-40B4-BE49-F238E27FC236}">
                    <a16:creationId xmlns:a16="http://schemas.microsoft.com/office/drawing/2014/main" id="{B8DC3959-6E83-4996-ABC2-B44EF7EB3E59}"/>
                  </a:ext>
                </a:extLst>
              </p:cNvPr>
              <p:cNvSpPr/>
              <p:nvPr/>
            </p:nvSpPr>
            <p:spPr>
              <a:xfrm rot="1800000">
                <a:off x="6452790" y="2154393"/>
                <a:ext cx="1864381" cy="1863847"/>
              </a:xfrm>
              <a:custGeom>
                <a:avLst/>
                <a:gdLst>
                  <a:gd name="connsiteX0" fmla="*/ 1076092 w 1864381"/>
                  <a:gd name="connsiteY0" fmla="*/ 0 h 1863847"/>
                  <a:gd name="connsiteX1" fmla="*/ 1123816 w 1864381"/>
                  <a:gd name="connsiteY1" fmla="*/ 26151 h 1863847"/>
                  <a:gd name="connsiteX2" fmla="*/ 1864381 w 1864381"/>
                  <a:gd name="connsiteY2" fmla="*/ 787447 h 1863847"/>
                  <a:gd name="connsiteX3" fmla="*/ 0 w 1864381"/>
                  <a:gd name="connsiteY3" fmla="*/ 1863847 h 1863847"/>
                  <a:gd name="connsiteX4" fmla="*/ 1076092 w 1864381"/>
                  <a:gd name="connsiteY4" fmla="*/ 0 h 1863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4381" h="1863847">
                    <a:moveTo>
                      <a:pt x="1076092" y="0"/>
                    </a:moveTo>
                    <a:lnTo>
                      <a:pt x="1123816" y="26151"/>
                    </a:lnTo>
                    <a:cubicBezTo>
                      <a:pt x="1420830" y="208074"/>
                      <a:pt x="1677984" y="464599"/>
                      <a:pt x="1864381" y="787447"/>
                    </a:cubicBezTo>
                    <a:lnTo>
                      <a:pt x="0" y="1863847"/>
                    </a:lnTo>
                    <a:lnTo>
                      <a:pt x="107609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73" name="شكل حر: شكل 72">
                <a:extLst>
                  <a:ext uri="{FF2B5EF4-FFF2-40B4-BE49-F238E27FC236}">
                    <a16:creationId xmlns:a16="http://schemas.microsoft.com/office/drawing/2014/main" id="{773D37F3-CDEC-4547-A299-6C2D39E13B26}"/>
                  </a:ext>
                </a:extLst>
              </p:cNvPr>
              <p:cNvSpPr/>
              <p:nvPr/>
            </p:nvSpPr>
            <p:spPr>
              <a:xfrm rot="1800000">
                <a:off x="6097662" y="3422801"/>
                <a:ext cx="2079" cy="7200"/>
              </a:xfrm>
              <a:custGeom>
                <a:avLst/>
                <a:gdLst>
                  <a:gd name="connsiteX0" fmla="*/ 0 w 2079"/>
                  <a:gd name="connsiteY0" fmla="*/ 0 h 7200"/>
                  <a:gd name="connsiteX1" fmla="*/ 2079 w 2079"/>
                  <a:gd name="connsiteY1" fmla="*/ 3601 h 7200"/>
                  <a:gd name="connsiteX2" fmla="*/ 1 w 2079"/>
                  <a:gd name="connsiteY2" fmla="*/ 7200 h 7200"/>
                  <a:gd name="connsiteX3" fmla="*/ 0 w 2079"/>
                  <a:gd name="connsiteY3" fmla="*/ 7200 h 7200"/>
                  <a:gd name="connsiteX4" fmla="*/ 0 w 2079"/>
                  <a:gd name="connsiteY4" fmla="*/ 0 h 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79" h="7200">
                    <a:moveTo>
                      <a:pt x="0" y="0"/>
                    </a:moveTo>
                    <a:lnTo>
                      <a:pt x="2079" y="3601"/>
                    </a:lnTo>
                    <a:lnTo>
                      <a:pt x="1" y="7200"/>
                    </a:lnTo>
                    <a:lnTo>
                      <a:pt x="0" y="7200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72" name="شكل حر: شكل 71">
                <a:extLst>
                  <a:ext uri="{FF2B5EF4-FFF2-40B4-BE49-F238E27FC236}">
                    <a16:creationId xmlns:a16="http://schemas.microsoft.com/office/drawing/2014/main" id="{D77A91B0-D3BE-47F4-9D57-5D7D6B2E34EB}"/>
                  </a:ext>
                </a:extLst>
              </p:cNvPr>
              <p:cNvSpPr/>
              <p:nvPr/>
            </p:nvSpPr>
            <p:spPr>
              <a:xfrm rot="1800000">
                <a:off x="6088763" y="3427061"/>
                <a:ext cx="7199" cy="2079"/>
              </a:xfrm>
              <a:custGeom>
                <a:avLst/>
                <a:gdLst>
                  <a:gd name="connsiteX0" fmla="*/ 0 w 7199"/>
                  <a:gd name="connsiteY0" fmla="*/ 0 h 2079"/>
                  <a:gd name="connsiteX1" fmla="*/ 7199 w 7199"/>
                  <a:gd name="connsiteY1" fmla="*/ 0 h 2079"/>
                  <a:gd name="connsiteX2" fmla="*/ 7199 w 7199"/>
                  <a:gd name="connsiteY2" fmla="*/ 0 h 2079"/>
                  <a:gd name="connsiteX3" fmla="*/ 7198 w 7199"/>
                  <a:gd name="connsiteY3" fmla="*/ 1 h 2079"/>
                  <a:gd name="connsiteX4" fmla="*/ 3601 w 7199"/>
                  <a:gd name="connsiteY4" fmla="*/ 2079 h 2079"/>
                  <a:gd name="connsiteX5" fmla="*/ 0 w 7199"/>
                  <a:gd name="connsiteY5" fmla="*/ 0 h 2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99" h="2079">
                    <a:moveTo>
                      <a:pt x="0" y="0"/>
                    </a:moveTo>
                    <a:lnTo>
                      <a:pt x="7199" y="0"/>
                    </a:lnTo>
                    <a:lnTo>
                      <a:pt x="7199" y="0"/>
                    </a:lnTo>
                    <a:lnTo>
                      <a:pt x="7198" y="1"/>
                    </a:lnTo>
                    <a:lnTo>
                      <a:pt x="3601" y="2079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71" name="شكل حر: شكل 70">
                <a:extLst>
                  <a:ext uri="{FF2B5EF4-FFF2-40B4-BE49-F238E27FC236}">
                    <a16:creationId xmlns:a16="http://schemas.microsoft.com/office/drawing/2014/main" id="{BCA21207-B82C-465B-A203-36FDBB1CA7D6}"/>
                  </a:ext>
                </a:extLst>
              </p:cNvPr>
              <p:cNvSpPr/>
              <p:nvPr/>
            </p:nvSpPr>
            <p:spPr>
              <a:xfrm rot="1800000">
                <a:off x="6099707" y="3424722"/>
                <a:ext cx="1521" cy="4436"/>
              </a:xfrm>
              <a:custGeom>
                <a:avLst/>
                <a:gdLst>
                  <a:gd name="connsiteX0" fmla="*/ 1521 w 1521"/>
                  <a:gd name="connsiteY0" fmla="*/ 0 h 4436"/>
                  <a:gd name="connsiteX1" fmla="*/ 1521 w 1521"/>
                  <a:gd name="connsiteY1" fmla="*/ 4158 h 4436"/>
                  <a:gd name="connsiteX2" fmla="*/ 1039 w 1521"/>
                  <a:gd name="connsiteY2" fmla="*/ 4436 h 4436"/>
                  <a:gd name="connsiteX3" fmla="*/ 0 w 1521"/>
                  <a:gd name="connsiteY3" fmla="*/ 2635 h 4436"/>
                  <a:gd name="connsiteX4" fmla="*/ 1521 w 1521"/>
                  <a:gd name="connsiteY4" fmla="*/ 0 h 4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1" h="4436">
                    <a:moveTo>
                      <a:pt x="1521" y="0"/>
                    </a:moveTo>
                    <a:lnTo>
                      <a:pt x="1521" y="4158"/>
                    </a:lnTo>
                    <a:lnTo>
                      <a:pt x="1039" y="4436"/>
                    </a:lnTo>
                    <a:lnTo>
                      <a:pt x="0" y="2635"/>
                    </a:lnTo>
                    <a:lnTo>
                      <a:pt x="1521" y="0"/>
                    </a:lnTo>
                    <a:close/>
                  </a:path>
                </a:pathLst>
              </a:custGeom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69" name="شكل حر: شكل 68">
                <a:extLst>
                  <a:ext uri="{FF2B5EF4-FFF2-40B4-BE49-F238E27FC236}">
                    <a16:creationId xmlns:a16="http://schemas.microsoft.com/office/drawing/2014/main" id="{03BD2B0D-D71C-4C36-BDE0-91F36E097693}"/>
                  </a:ext>
                </a:extLst>
              </p:cNvPr>
              <p:cNvSpPr/>
              <p:nvPr/>
            </p:nvSpPr>
            <p:spPr>
              <a:xfrm rot="1800000">
                <a:off x="6088884" y="3428691"/>
                <a:ext cx="4434" cy="1521"/>
              </a:xfrm>
              <a:custGeom>
                <a:avLst/>
                <a:gdLst>
                  <a:gd name="connsiteX0" fmla="*/ 0 w 4434"/>
                  <a:gd name="connsiteY0" fmla="*/ 1521 h 1521"/>
                  <a:gd name="connsiteX1" fmla="*/ 2636 w 4434"/>
                  <a:gd name="connsiteY1" fmla="*/ 0 h 1521"/>
                  <a:gd name="connsiteX2" fmla="*/ 4434 w 4434"/>
                  <a:gd name="connsiteY2" fmla="*/ 1038 h 1521"/>
                  <a:gd name="connsiteX3" fmla="*/ 4155 w 4434"/>
                  <a:gd name="connsiteY3" fmla="*/ 1521 h 1521"/>
                  <a:gd name="connsiteX4" fmla="*/ 0 w 4434"/>
                  <a:gd name="connsiteY4" fmla="*/ 1521 h 1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4" h="1521">
                    <a:moveTo>
                      <a:pt x="0" y="1521"/>
                    </a:moveTo>
                    <a:lnTo>
                      <a:pt x="2636" y="0"/>
                    </a:lnTo>
                    <a:lnTo>
                      <a:pt x="4434" y="1038"/>
                    </a:lnTo>
                    <a:lnTo>
                      <a:pt x="4155" y="1521"/>
                    </a:lnTo>
                    <a:lnTo>
                      <a:pt x="0" y="1521"/>
                    </a:lnTo>
                    <a:close/>
                  </a:path>
                </a:pathLst>
              </a:custGeom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68" name="شكل حر: شكل 67">
                <a:extLst>
                  <a:ext uri="{FF2B5EF4-FFF2-40B4-BE49-F238E27FC236}">
                    <a16:creationId xmlns:a16="http://schemas.microsoft.com/office/drawing/2014/main" id="{CC6250BB-5D0E-4CE6-AF2E-5ADF1F99A388}"/>
                  </a:ext>
                </a:extLst>
              </p:cNvPr>
              <p:cNvSpPr/>
              <p:nvPr/>
            </p:nvSpPr>
            <p:spPr>
              <a:xfrm rot="1800000">
                <a:off x="6093420" y="3428310"/>
                <a:ext cx="1800" cy="3599"/>
              </a:xfrm>
              <a:custGeom>
                <a:avLst/>
                <a:gdLst>
                  <a:gd name="connsiteX0" fmla="*/ 1799 w 1800"/>
                  <a:gd name="connsiteY0" fmla="*/ 0 h 3599"/>
                  <a:gd name="connsiteX1" fmla="*/ 1800 w 1800"/>
                  <a:gd name="connsiteY1" fmla="*/ 0 h 3599"/>
                  <a:gd name="connsiteX2" fmla="*/ 1800 w 1800"/>
                  <a:gd name="connsiteY2" fmla="*/ 3599 h 3599"/>
                  <a:gd name="connsiteX3" fmla="*/ 836 w 1800"/>
                  <a:gd name="connsiteY3" fmla="*/ 3599 h 3599"/>
                  <a:gd name="connsiteX4" fmla="*/ 0 w 1800"/>
                  <a:gd name="connsiteY4" fmla="*/ 3116 h 3599"/>
                  <a:gd name="connsiteX5" fmla="*/ 1799 w 1800"/>
                  <a:gd name="connsiteY5" fmla="*/ 0 h 3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00" h="3599">
                    <a:moveTo>
                      <a:pt x="1799" y="0"/>
                    </a:moveTo>
                    <a:lnTo>
                      <a:pt x="1800" y="0"/>
                    </a:lnTo>
                    <a:lnTo>
                      <a:pt x="1800" y="3599"/>
                    </a:lnTo>
                    <a:lnTo>
                      <a:pt x="836" y="3599"/>
                    </a:lnTo>
                    <a:lnTo>
                      <a:pt x="0" y="3116"/>
                    </a:lnTo>
                    <a:lnTo>
                      <a:pt x="1799" y="0"/>
                    </a:lnTo>
                    <a:close/>
                  </a:path>
                </a:pathLst>
              </a:custGeom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67" name="شكل حر: شكل 66">
                <a:extLst>
                  <a:ext uri="{FF2B5EF4-FFF2-40B4-BE49-F238E27FC236}">
                    <a16:creationId xmlns:a16="http://schemas.microsoft.com/office/drawing/2014/main" id="{F7D3576C-A54B-4305-A304-AFB028D13DFA}"/>
                  </a:ext>
                </a:extLst>
              </p:cNvPr>
              <p:cNvSpPr/>
              <p:nvPr/>
            </p:nvSpPr>
            <p:spPr>
              <a:xfrm rot="1800000">
                <a:off x="6095013" y="3429571"/>
                <a:ext cx="3117" cy="3118"/>
              </a:xfrm>
              <a:custGeom>
                <a:avLst/>
                <a:gdLst>
                  <a:gd name="connsiteX0" fmla="*/ 0 w 3117"/>
                  <a:gd name="connsiteY0" fmla="*/ 1 h 3118"/>
                  <a:gd name="connsiteX1" fmla="*/ 1 w 3117"/>
                  <a:gd name="connsiteY1" fmla="*/ 0 h 3118"/>
                  <a:gd name="connsiteX2" fmla="*/ 3117 w 3117"/>
                  <a:gd name="connsiteY2" fmla="*/ 1800 h 3118"/>
                  <a:gd name="connsiteX3" fmla="*/ 2634 w 3117"/>
                  <a:gd name="connsiteY3" fmla="*/ 2637 h 3118"/>
                  <a:gd name="connsiteX4" fmla="*/ 1800 w 3117"/>
                  <a:gd name="connsiteY4" fmla="*/ 3118 h 3118"/>
                  <a:gd name="connsiteX5" fmla="*/ 0 w 3117"/>
                  <a:gd name="connsiteY5" fmla="*/ 1 h 3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17" h="3118">
                    <a:moveTo>
                      <a:pt x="0" y="1"/>
                    </a:moveTo>
                    <a:lnTo>
                      <a:pt x="1" y="0"/>
                    </a:lnTo>
                    <a:lnTo>
                      <a:pt x="3117" y="1800"/>
                    </a:lnTo>
                    <a:lnTo>
                      <a:pt x="2634" y="2637"/>
                    </a:lnTo>
                    <a:lnTo>
                      <a:pt x="1800" y="3118"/>
                    </a:lnTo>
                    <a:lnTo>
                      <a:pt x="0" y="1"/>
                    </a:lnTo>
                    <a:close/>
                  </a:path>
                </a:pathLst>
              </a:custGeom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66" name="شكل حر: شكل 65">
                <a:extLst>
                  <a:ext uri="{FF2B5EF4-FFF2-40B4-BE49-F238E27FC236}">
                    <a16:creationId xmlns:a16="http://schemas.microsoft.com/office/drawing/2014/main" id="{06A67ADA-CB3A-4E9B-BD95-D0ACE69079BF}"/>
                  </a:ext>
                </a:extLst>
              </p:cNvPr>
              <p:cNvSpPr/>
              <p:nvPr/>
            </p:nvSpPr>
            <p:spPr>
              <a:xfrm rot="1800000">
                <a:off x="6096210" y="3428222"/>
                <a:ext cx="3598" cy="1799"/>
              </a:xfrm>
              <a:custGeom>
                <a:avLst/>
                <a:gdLst>
                  <a:gd name="connsiteX0" fmla="*/ 0 w 3598"/>
                  <a:gd name="connsiteY0" fmla="*/ 1799 h 1799"/>
                  <a:gd name="connsiteX1" fmla="*/ 3116 w 3598"/>
                  <a:gd name="connsiteY1" fmla="*/ 0 h 1799"/>
                  <a:gd name="connsiteX2" fmla="*/ 3598 w 3598"/>
                  <a:gd name="connsiteY2" fmla="*/ 834 h 1799"/>
                  <a:gd name="connsiteX3" fmla="*/ 3598 w 3598"/>
                  <a:gd name="connsiteY3" fmla="*/ 1799 h 1799"/>
                  <a:gd name="connsiteX4" fmla="*/ 0 w 3598"/>
                  <a:gd name="connsiteY4" fmla="*/ 1799 h 1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98" h="1799">
                    <a:moveTo>
                      <a:pt x="0" y="1799"/>
                    </a:moveTo>
                    <a:lnTo>
                      <a:pt x="3116" y="0"/>
                    </a:lnTo>
                    <a:lnTo>
                      <a:pt x="3598" y="834"/>
                    </a:lnTo>
                    <a:lnTo>
                      <a:pt x="3598" y="1799"/>
                    </a:lnTo>
                    <a:lnTo>
                      <a:pt x="0" y="1799"/>
                    </a:lnTo>
                    <a:close/>
                  </a:path>
                </a:pathLst>
              </a:custGeom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65" name="شكل حر: شكل 64">
                <a:extLst>
                  <a:ext uri="{FF2B5EF4-FFF2-40B4-BE49-F238E27FC236}">
                    <a16:creationId xmlns:a16="http://schemas.microsoft.com/office/drawing/2014/main" id="{FC56B090-9EC9-4081-A3EB-EC9D314A73F1}"/>
                  </a:ext>
                </a:extLst>
              </p:cNvPr>
              <p:cNvSpPr/>
              <p:nvPr/>
            </p:nvSpPr>
            <p:spPr>
              <a:xfrm rot="1800000">
                <a:off x="6099842" y="3428101"/>
                <a:ext cx="2635" cy="3599"/>
              </a:xfrm>
              <a:custGeom>
                <a:avLst/>
                <a:gdLst>
                  <a:gd name="connsiteX0" fmla="*/ 0 w 2635"/>
                  <a:gd name="connsiteY0" fmla="*/ 1522 h 3599"/>
                  <a:gd name="connsiteX1" fmla="*/ 2635 w 2635"/>
                  <a:gd name="connsiteY1" fmla="*/ 0 h 3599"/>
                  <a:gd name="connsiteX2" fmla="*/ 558 w 2635"/>
                  <a:gd name="connsiteY2" fmla="*/ 3598 h 3599"/>
                  <a:gd name="connsiteX3" fmla="*/ 557 w 2635"/>
                  <a:gd name="connsiteY3" fmla="*/ 3599 h 3599"/>
                  <a:gd name="connsiteX4" fmla="*/ 0 w 2635"/>
                  <a:gd name="connsiteY4" fmla="*/ 2634 h 3599"/>
                  <a:gd name="connsiteX5" fmla="*/ 0 w 2635"/>
                  <a:gd name="connsiteY5" fmla="*/ 1522 h 3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35" h="3599">
                    <a:moveTo>
                      <a:pt x="0" y="1522"/>
                    </a:moveTo>
                    <a:lnTo>
                      <a:pt x="2635" y="0"/>
                    </a:lnTo>
                    <a:lnTo>
                      <a:pt x="558" y="3598"/>
                    </a:lnTo>
                    <a:lnTo>
                      <a:pt x="557" y="3599"/>
                    </a:lnTo>
                    <a:lnTo>
                      <a:pt x="0" y="2634"/>
                    </a:lnTo>
                    <a:lnTo>
                      <a:pt x="0" y="1522"/>
                    </a:lnTo>
                    <a:close/>
                  </a:path>
                </a:pathLst>
              </a:custGeom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63" name="شكل حر: شكل 62">
                <a:extLst>
                  <a:ext uri="{FF2B5EF4-FFF2-40B4-BE49-F238E27FC236}">
                    <a16:creationId xmlns:a16="http://schemas.microsoft.com/office/drawing/2014/main" id="{E8DA556D-7D22-4FEF-B222-6809535293D6}"/>
                  </a:ext>
                </a:extLst>
              </p:cNvPr>
              <p:cNvSpPr/>
              <p:nvPr/>
            </p:nvSpPr>
            <p:spPr>
              <a:xfrm rot="1800000">
                <a:off x="6098839" y="3430875"/>
                <a:ext cx="557" cy="965"/>
              </a:xfrm>
              <a:custGeom>
                <a:avLst/>
                <a:gdLst>
                  <a:gd name="connsiteX0" fmla="*/ 0 w 557"/>
                  <a:gd name="connsiteY0" fmla="*/ 0 h 965"/>
                  <a:gd name="connsiteX1" fmla="*/ 557 w 557"/>
                  <a:gd name="connsiteY1" fmla="*/ 0 h 965"/>
                  <a:gd name="connsiteX2" fmla="*/ 557 w 557"/>
                  <a:gd name="connsiteY2" fmla="*/ 0 h 965"/>
                  <a:gd name="connsiteX3" fmla="*/ 0 w 557"/>
                  <a:gd name="connsiteY3" fmla="*/ 965 h 965"/>
                  <a:gd name="connsiteX4" fmla="*/ 0 w 557"/>
                  <a:gd name="connsiteY4" fmla="*/ 0 h 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" h="965">
                    <a:moveTo>
                      <a:pt x="0" y="0"/>
                    </a:moveTo>
                    <a:lnTo>
                      <a:pt x="557" y="0"/>
                    </a:lnTo>
                    <a:lnTo>
                      <a:pt x="557" y="0"/>
                    </a:lnTo>
                    <a:lnTo>
                      <a:pt x="0" y="965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62" name="شكل حر: شكل 61">
                <a:extLst>
                  <a:ext uri="{FF2B5EF4-FFF2-40B4-BE49-F238E27FC236}">
                    <a16:creationId xmlns:a16="http://schemas.microsoft.com/office/drawing/2014/main" id="{5954A220-FD7A-404D-8A37-BC274107F310}"/>
                  </a:ext>
                </a:extLst>
              </p:cNvPr>
              <p:cNvSpPr/>
              <p:nvPr/>
            </p:nvSpPr>
            <p:spPr>
              <a:xfrm rot="1800000">
                <a:off x="6090180" y="3431040"/>
                <a:ext cx="3601" cy="2637"/>
              </a:xfrm>
              <a:custGeom>
                <a:avLst/>
                <a:gdLst>
                  <a:gd name="connsiteX0" fmla="*/ 1522 w 3601"/>
                  <a:gd name="connsiteY0" fmla="*/ 0 h 2637"/>
                  <a:gd name="connsiteX1" fmla="*/ 2637 w 3601"/>
                  <a:gd name="connsiteY1" fmla="*/ 0 h 2637"/>
                  <a:gd name="connsiteX2" fmla="*/ 3601 w 3601"/>
                  <a:gd name="connsiteY2" fmla="*/ 556 h 2637"/>
                  <a:gd name="connsiteX3" fmla="*/ 3601 w 3601"/>
                  <a:gd name="connsiteY3" fmla="*/ 558 h 2637"/>
                  <a:gd name="connsiteX4" fmla="*/ 0 w 3601"/>
                  <a:gd name="connsiteY4" fmla="*/ 2637 h 2637"/>
                  <a:gd name="connsiteX5" fmla="*/ 1522 w 3601"/>
                  <a:gd name="connsiteY5" fmla="*/ 0 h 2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01" h="2637">
                    <a:moveTo>
                      <a:pt x="1522" y="0"/>
                    </a:moveTo>
                    <a:lnTo>
                      <a:pt x="2637" y="0"/>
                    </a:lnTo>
                    <a:lnTo>
                      <a:pt x="3601" y="556"/>
                    </a:lnTo>
                    <a:lnTo>
                      <a:pt x="3601" y="558"/>
                    </a:lnTo>
                    <a:lnTo>
                      <a:pt x="0" y="2637"/>
                    </a:lnTo>
                    <a:lnTo>
                      <a:pt x="1522" y="0"/>
                    </a:lnTo>
                    <a:close/>
                  </a:path>
                </a:pathLst>
              </a:custGeom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61" name="شكل حر: شكل 60">
                <a:extLst>
                  <a:ext uri="{FF2B5EF4-FFF2-40B4-BE49-F238E27FC236}">
                    <a16:creationId xmlns:a16="http://schemas.microsoft.com/office/drawing/2014/main" id="{5916AAA0-815D-47FD-818B-7E2253A6A657}"/>
                  </a:ext>
                </a:extLst>
              </p:cNvPr>
              <p:cNvSpPr/>
              <p:nvPr/>
            </p:nvSpPr>
            <p:spPr>
              <a:xfrm rot="1800000">
                <a:off x="6099067" y="3431751"/>
                <a:ext cx="3045" cy="1319"/>
              </a:xfrm>
              <a:custGeom>
                <a:avLst/>
                <a:gdLst>
                  <a:gd name="connsiteX0" fmla="*/ 1 w 3045"/>
                  <a:gd name="connsiteY0" fmla="*/ 0 h 1319"/>
                  <a:gd name="connsiteX1" fmla="*/ 3045 w 3045"/>
                  <a:gd name="connsiteY1" fmla="*/ 1 h 1319"/>
                  <a:gd name="connsiteX2" fmla="*/ 761 w 3045"/>
                  <a:gd name="connsiteY2" fmla="*/ 1319 h 1319"/>
                  <a:gd name="connsiteX3" fmla="*/ 0 w 3045"/>
                  <a:gd name="connsiteY3" fmla="*/ 1 h 1319"/>
                  <a:gd name="connsiteX4" fmla="*/ 1 w 3045"/>
                  <a:gd name="connsiteY4" fmla="*/ 0 h 1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5" h="1319">
                    <a:moveTo>
                      <a:pt x="1" y="0"/>
                    </a:moveTo>
                    <a:lnTo>
                      <a:pt x="3045" y="1"/>
                    </a:lnTo>
                    <a:lnTo>
                      <a:pt x="761" y="1319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60" name="شكل حر: شكل 59">
                <a:extLst>
                  <a:ext uri="{FF2B5EF4-FFF2-40B4-BE49-F238E27FC236}">
                    <a16:creationId xmlns:a16="http://schemas.microsoft.com/office/drawing/2014/main" id="{7636B52C-86A2-45EB-A139-BBD05C6E3CAE}"/>
                  </a:ext>
                </a:extLst>
              </p:cNvPr>
              <p:cNvSpPr/>
              <p:nvPr/>
            </p:nvSpPr>
            <p:spPr>
              <a:xfrm rot="1800000">
                <a:off x="6097906" y="3431441"/>
                <a:ext cx="482" cy="1113"/>
              </a:xfrm>
              <a:custGeom>
                <a:avLst/>
                <a:gdLst>
                  <a:gd name="connsiteX0" fmla="*/ 482 w 482"/>
                  <a:gd name="connsiteY0" fmla="*/ 0 h 1113"/>
                  <a:gd name="connsiteX1" fmla="*/ 482 w 482"/>
                  <a:gd name="connsiteY1" fmla="*/ 1113 h 1113"/>
                  <a:gd name="connsiteX2" fmla="*/ 0 w 482"/>
                  <a:gd name="connsiteY2" fmla="*/ 835 h 1113"/>
                  <a:gd name="connsiteX3" fmla="*/ 482 w 482"/>
                  <a:gd name="connsiteY3" fmla="*/ 0 h 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2" h="1113">
                    <a:moveTo>
                      <a:pt x="482" y="0"/>
                    </a:moveTo>
                    <a:lnTo>
                      <a:pt x="482" y="1113"/>
                    </a:lnTo>
                    <a:lnTo>
                      <a:pt x="0" y="835"/>
                    </a:lnTo>
                    <a:lnTo>
                      <a:pt x="482" y="0"/>
                    </a:lnTo>
                    <a:close/>
                  </a:path>
                </a:pathLst>
              </a:custGeom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59" name="شكل حر: شكل 58">
                <a:extLst>
                  <a:ext uri="{FF2B5EF4-FFF2-40B4-BE49-F238E27FC236}">
                    <a16:creationId xmlns:a16="http://schemas.microsoft.com/office/drawing/2014/main" id="{416120BA-C544-41F7-985C-E51F73222264}"/>
                  </a:ext>
                </a:extLst>
              </p:cNvPr>
              <p:cNvSpPr/>
              <p:nvPr/>
            </p:nvSpPr>
            <p:spPr>
              <a:xfrm rot="1800000">
                <a:off x="6093996" y="3432322"/>
                <a:ext cx="966" cy="557"/>
              </a:xfrm>
              <a:custGeom>
                <a:avLst/>
                <a:gdLst>
                  <a:gd name="connsiteX0" fmla="*/ 0 w 966"/>
                  <a:gd name="connsiteY0" fmla="*/ 0 h 557"/>
                  <a:gd name="connsiteX1" fmla="*/ 966 w 966"/>
                  <a:gd name="connsiteY1" fmla="*/ 0 h 557"/>
                  <a:gd name="connsiteX2" fmla="*/ 1 w 966"/>
                  <a:gd name="connsiteY2" fmla="*/ 557 h 557"/>
                  <a:gd name="connsiteX3" fmla="*/ 0 w 966"/>
                  <a:gd name="connsiteY3" fmla="*/ 556 h 557"/>
                  <a:gd name="connsiteX4" fmla="*/ 0 w 966"/>
                  <a:gd name="connsiteY4" fmla="*/ 0 h 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6" h="557">
                    <a:moveTo>
                      <a:pt x="0" y="0"/>
                    </a:moveTo>
                    <a:lnTo>
                      <a:pt x="966" y="0"/>
                    </a:lnTo>
                    <a:lnTo>
                      <a:pt x="1" y="557"/>
                    </a:lnTo>
                    <a:lnTo>
                      <a:pt x="0" y="556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58" name="شكل حر: شكل 57">
                <a:extLst>
                  <a:ext uri="{FF2B5EF4-FFF2-40B4-BE49-F238E27FC236}">
                    <a16:creationId xmlns:a16="http://schemas.microsoft.com/office/drawing/2014/main" id="{B5335B95-EEDA-48F6-9C8A-B011174FC8D8}"/>
                  </a:ext>
                </a:extLst>
              </p:cNvPr>
              <p:cNvSpPr/>
              <p:nvPr/>
            </p:nvSpPr>
            <p:spPr>
              <a:xfrm rot="1800000">
                <a:off x="3905608" y="2832750"/>
                <a:ext cx="1865056" cy="1862939"/>
              </a:xfrm>
              <a:custGeom>
                <a:avLst/>
                <a:gdLst>
                  <a:gd name="connsiteX0" fmla="*/ 0 w 1865056"/>
                  <a:gd name="connsiteY0" fmla="*/ 1076790 h 1862939"/>
                  <a:gd name="connsiteX1" fmla="*/ 1865056 w 1865056"/>
                  <a:gd name="connsiteY1" fmla="*/ 0 h 1862939"/>
                  <a:gd name="connsiteX2" fmla="*/ 789488 w 1865056"/>
                  <a:gd name="connsiteY2" fmla="*/ 1862939 h 1862939"/>
                  <a:gd name="connsiteX3" fmla="*/ 738608 w 1865056"/>
                  <a:gd name="connsiteY3" fmla="*/ 1835059 h 1862939"/>
                  <a:gd name="connsiteX4" fmla="*/ 118124 w 1865056"/>
                  <a:gd name="connsiteY4" fmla="*/ 1259447 h 1862939"/>
                  <a:gd name="connsiteX5" fmla="*/ 0 w 1865056"/>
                  <a:gd name="connsiteY5" fmla="*/ 1076790 h 1862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65056" h="1862939">
                    <a:moveTo>
                      <a:pt x="0" y="1076790"/>
                    </a:moveTo>
                    <a:lnTo>
                      <a:pt x="1865056" y="0"/>
                    </a:lnTo>
                    <a:lnTo>
                      <a:pt x="789488" y="1862939"/>
                    </a:lnTo>
                    <a:lnTo>
                      <a:pt x="738608" y="1835059"/>
                    </a:lnTo>
                    <a:cubicBezTo>
                      <a:pt x="500997" y="1689521"/>
                      <a:pt x="288895" y="1496237"/>
                      <a:pt x="118124" y="1259447"/>
                    </a:cubicBezTo>
                    <a:lnTo>
                      <a:pt x="0" y="1076790"/>
                    </a:lnTo>
                    <a:close/>
                  </a:path>
                </a:pathLst>
              </a:custGeom>
              <a:solidFill>
                <a:srgbClr val="8A6118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 dirty="0"/>
              </a:p>
            </p:txBody>
          </p:sp>
          <p:sp>
            <p:nvSpPr>
              <p:cNvPr id="57" name="شكل حر: شكل 56">
                <a:extLst>
                  <a:ext uri="{FF2B5EF4-FFF2-40B4-BE49-F238E27FC236}">
                    <a16:creationId xmlns:a16="http://schemas.microsoft.com/office/drawing/2014/main" id="{9BFA0D7C-CC05-4A91-BF4A-9B8AB7FD4DEE}"/>
                  </a:ext>
                </a:extLst>
              </p:cNvPr>
              <p:cNvSpPr/>
              <p:nvPr/>
            </p:nvSpPr>
            <p:spPr>
              <a:xfrm rot="1800000">
                <a:off x="6093072" y="3432725"/>
                <a:ext cx="1318" cy="3044"/>
              </a:xfrm>
              <a:custGeom>
                <a:avLst/>
                <a:gdLst>
                  <a:gd name="connsiteX0" fmla="*/ 0 w 1318"/>
                  <a:gd name="connsiteY0" fmla="*/ 1 h 3044"/>
                  <a:gd name="connsiteX1" fmla="*/ 1 w 1318"/>
                  <a:gd name="connsiteY1" fmla="*/ 0 h 3044"/>
                  <a:gd name="connsiteX2" fmla="*/ 1318 w 1318"/>
                  <a:gd name="connsiteY2" fmla="*/ 760 h 3044"/>
                  <a:gd name="connsiteX3" fmla="*/ 0 w 1318"/>
                  <a:gd name="connsiteY3" fmla="*/ 3044 h 3044"/>
                  <a:gd name="connsiteX4" fmla="*/ 0 w 1318"/>
                  <a:gd name="connsiteY4" fmla="*/ 1 h 3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8" h="3044">
                    <a:moveTo>
                      <a:pt x="0" y="1"/>
                    </a:moveTo>
                    <a:lnTo>
                      <a:pt x="1" y="0"/>
                    </a:lnTo>
                    <a:lnTo>
                      <a:pt x="1318" y="760"/>
                    </a:lnTo>
                    <a:lnTo>
                      <a:pt x="0" y="3044"/>
                    </a:lnTo>
                    <a:lnTo>
                      <a:pt x="0" y="1"/>
                    </a:lnTo>
                    <a:close/>
                  </a:path>
                </a:pathLst>
              </a:custGeom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56" name="شكل حر: شكل 55">
                <a:extLst>
                  <a:ext uri="{FF2B5EF4-FFF2-40B4-BE49-F238E27FC236}">
                    <a16:creationId xmlns:a16="http://schemas.microsoft.com/office/drawing/2014/main" id="{F81E3AA2-9040-4603-AC84-B38DEDBD9EB4}"/>
                  </a:ext>
                </a:extLst>
              </p:cNvPr>
              <p:cNvSpPr/>
              <p:nvPr/>
            </p:nvSpPr>
            <p:spPr>
              <a:xfrm rot="1800000">
                <a:off x="6095083" y="3432428"/>
                <a:ext cx="1113" cy="482"/>
              </a:xfrm>
              <a:custGeom>
                <a:avLst/>
                <a:gdLst>
                  <a:gd name="connsiteX0" fmla="*/ 0 w 1113"/>
                  <a:gd name="connsiteY0" fmla="*/ 482 h 482"/>
                  <a:gd name="connsiteX1" fmla="*/ 835 w 1113"/>
                  <a:gd name="connsiteY1" fmla="*/ 0 h 482"/>
                  <a:gd name="connsiteX2" fmla="*/ 1113 w 1113"/>
                  <a:gd name="connsiteY2" fmla="*/ 482 h 482"/>
                  <a:gd name="connsiteX3" fmla="*/ 0 w 1113"/>
                  <a:gd name="connsiteY3" fmla="*/ 482 h 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3" h="482">
                    <a:moveTo>
                      <a:pt x="0" y="482"/>
                    </a:moveTo>
                    <a:lnTo>
                      <a:pt x="835" y="0"/>
                    </a:lnTo>
                    <a:lnTo>
                      <a:pt x="1113" y="482"/>
                    </a:lnTo>
                    <a:lnTo>
                      <a:pt x="0" y="482"/>
                    </a:lnTo>
                    <a:close/>
                  </a:path>
                </a:pathLst>
              </a:custGeom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55" name="شكل حر: شكل 54">
                <a:extLst>
                  <a:ext uri="{FF2B5EF4-FFF2-40B4-BE49-F238E27FC236}">
                    <a16:creationId xmlns:a16="http://schemas.microsoft.com/office/drawing/2014/main" id="{CBCDEE84-D65B-475A-A031-861A46748C30}"/>
                  </a:ext>
                </a:extLst>
              </p:cNvPr>
              <p:cNvSpPr/>
              <p:nvPr/>
            </p:nvSpPr>
            <p:spPr>
              <a:xfrm rot="1800000">
                <a:off x="6096279" y="3432119"/>
                <a:ext cx="1521" cy="1521"/>
              </a:xfrm>
              <a:custGeom>
                <a:avLst/>
                <a:gdLst>
                  <a:gd name="connsiteX0" fmla="*/ 556 w 1521"/>
                  <a:gd name="connsiteY0" fmla="*/ 558 h 1521"/>
                  <a:gd name="connsiteX1" fmla="*/ 1521 w 1521"/>
                  <a:gd name="connsiteY1" fmla="*/ 0 h 1521"/>
                  <a:gd name="connsiteX2" fmla="*/ 1521 w 1521"/>
                  <a:gd name="connsiteY2" fmla="*/ 1521 h 1521"/>
                  <a:gd name="connsiteX3" fmla="*/ 0 w 1521"/>
                  <a:gd name="connsiteY3" fmla="*/ 1521 h 1521"/>
                  <a:gd name="connsiteX4" fmla="*/ 556 w 1521"/>
                  <a:gd name="connsiteY4" fmla="*/ 558 h 1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1" h="1521">
                    <a:moveTo>
                      <a:pt x="556" y="558"/>
                    </a:moveTo>
                    <a:lnTo>
                      <a:pt x="1521" y="0"/>
                    </a:lnTo>
                    <a:lnTo>
                      <a:pt x="1521" y="1521"/>
                    </a:lnTo>
                    <a:lnTo>
                      <a:pt x="0" y="1521"/>
                    </a:lnTo>
                    <a:lnTo>
                      <a:pt x="556" y="558"/>
                    </a:lnTo>
                    <a:close/>
                  </a:path>
                </a:pathLst>
              </a:custGeom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54" name="شكل حر: شكل 53">
                <a:extLst>
                  <a:ext uri="{FF2B5EF4-FFF2-40B4-BE49-F238E27FC236}">
                    <a16:creationId xmlns:a16="http://schemas.microsoft.com/office/drawing/2014/main" id="{84082C24-F27B-48B6-A51A-DE550991AF7F}"/>
                  </a:ext>
                </a:extLst>
              </p:cNvPr>
              <p:cNvSpPr/>
              <p:nvPr/>
            </p:nvSpPr>
            <p:spPr>
              <a:xfrm rot="1800000">
                <a:off x="6097714" y="3432449"/>
                <a:ext cx="2633" cy="2281"/>
              </a:xfrm>
              <a:custGeom>
                <a:avLst/>
                <a:gdLst>
                  <a:gd name="connsiteX0" fmla="*/ 0 w 2633"/>
                  <a:gd name="connsiteY0" fmla="*/ 761 h 2281"/>
                  <a:gd name="connsiteX1" fmla="*/ 1316 w 2633"/>
                  <a:gd name="connsiteY1" fmla="*/ 0 h 2281"/>
                  <a:gd name="connsiteX2" fmla="*/ 2633 w 2633"/>
                  <a:gd name="connsiteY2" fmla="*/ 2281 h 2281"/>
                  <a:gd name="connsiteX3" fmla="*/ 0 w 2633"/>
                  <a:gd name="connsiteY3" fmla="*/ 761 h 2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33" h="2281">
                    <a:moveTo>
                      <a:pt x="0" y="761"/>
                    </a:moveTo>
                    <a:lnTo>
                      <a:pt x="1316" y="0"/>
                    </a:lnTo>
                    <a:lnTo>
                      <a:pt x="2633" y="2281"/>
                    </a:lnTo>
                    <a:lnTo>
                      <a:pt x="0" y="761"/>
                    </a:lnTo>
                    <a:close/>
                  </a:path>
                </a:pathLst>
              </a:custGeom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53" name="شكل حر: شكل 52">
                <a:extLst>
                  <a:ext uri="{FF2B5EF4-FFF2-40B4-BE49-F238E27FC236}">
                    <a16:creationId xmlns:a16="http://schemas.microsoft.com/office/drawing/2014/main" id="{D3B450FA-99E2-4BBB-A06B-591E8A7D4321}"/>
                  </a:ext>
                </a:extLst>
              </p:cNvPr>
              <p:cNvSpPr/>
              <p:nvPr/>
            </p:nvSpPr>
            <p:spPr>
              <a:xfrm rot="1800000">
                <a:off x="6205513" y="2967162"/>
                <a:ext cx="2152433" cy="1076791"/>
              </a:xfrm>
              <a:custGeom>
                <a:avLst/>
                <a:gdLst>
                  <a:gd name="connsiteX0" fmla="*/ 0 w 2152433"/>
                  <a:gd name="connsiteY0" fmla="*/ 1076791 h 1076791"/>
                  <a:gd name="connsiteX1" fmla="*/ 1865056 w 2152433"/>
                  <a:gd name="connsiteY1" fmla="*/ 0 h 1076791"/>
                  <a:gd name="connsiteX2" fmla="*/ 1964179 w 2152433"/>
                  <a:gd name="connsiteY2" fmla="*/ 193627 h 1076791"/>
                  <a:gd name="connsiteX3" fmla="*/ 2152433 w 2152433"/>
                  <a:gd name="connsiteY3" fmla="*/ 1018787 h 1076791"/>
                  <a:gd name="connsiteX4" fmla="*/ 2151137 w 2152433"/>
                  <a:gd name="connsiteY4" fmla="*/ 1076791 h 1076791"/>
                  <a:gd name="connsiteX5" fmla="*/ 0 w 2152433"/>
                  <a:gd name="connsiteY5" fmla="*/ 1076791 h 1076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52433" h="1076791">
                    <a:moveTo>
                      <a:pt x="0" y="1076791"/>
                    </a:moveTo>
                    <a:lnTo>
                      <a:pt x="1865056" y="0"/>
                    </a:lnTo>
                    <a:lnTo>
                      <a:pt x="1964179" y="193627"/>
                    </a:lnTo>
                    <a:cubicBezTo>
                      <a:pt x="2083860" y="459914"/>
                      <a:pt x="2145198" y="740241"/>
                      <a:pt x="2152433" y="1018787"/>
                    </a:cubicBezTo>
                    <a:lnTo>
                      <a:pt x="2151137" y="1076791"/>
                    </a:lnTo>
                    <a:lnTo>
                      <a:pt x="0" y="1076791"/>
                    </a:ln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 dirty="0"/>
              </a:p>
            </p:txBody>
          </p:sp>
          <p:sp>
            <p:nvSpPr>
              <p:cNvPr id="52" name="شكل حر: شكل 51">
                <a:extLst>
                  <a:ext uri="{FF2B5EF4-FFF2-40B4-BE49-F238E27FC236}">
                    <a16:creationId xmlns:a16="http://schemas.microsoft.com/office/drawing/2014/main" id="{F0EFAD9F-81A7-404B-BA96-17ED68ED9959}"/>
                  </a:ext>
                </a:extLst>
              </p:cNvPr>
              <p:cNvSpPr/>
              <p:nvPr/>
            </p:nvSpPr>
            <p:spPr>
              <a:xfrm rot="1800000">
                <a:off x="6094529" y="3433171"/>
                <a:ext cx="2282" cy="2635"/>
              </a:xfrm>
              <a:custGeom>
                <a:avLst/>
                <a:gdLst>
                  <a:gd name="connsiteX0" fmla="*/ 761 w 2282"/>
                  <a:gd name="connsiteY0" fmla="*/ 0 h 2635"/>
                  <a:gd name="connsiteX1" fmla="*/ 2282 w 2282"/>
                  <a:gd name="connsiteY1" fmla="*/ 2635 h 2635"/>
                  <a:gd name="connsiteX2" fmla="*/ 0 w 2282"/>
                  <a:gd name="connsiteY2" fmla="*/ 1317 h 2635"/>
                  <a:gd name="connsiteX3" fmla="*/ 761 w 2282"/>
                  <a:gd name="connsiteY3" fmla="*/ 0 h 2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2" h="2635">
                    <a:moveTo>
                      <a:pt x="761" y="0"/>
                    </a:moveTo>
                    <a:lnTo>
                      <a:pt x="2282" y="2635"/>
                    </a:lnTo>
                    <a:lnTo>
                      <a:pt x="0" y="1317"/>
                    </a:lnTo>
                    <a:lnTo>
                      <a:pt x="761" y="0"/>
                    </a:lnTo>
                    <a:close/>
                  </a:path>
                </a:pathLst>
              </a:custGeom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51" name="شكل حر: شكل 50">
                <a:extLst>
                  <a:ext uri="{FF2B5EF4-FFF2-40B4-BE49-F238E27FC236}">
                    <a16:creationId xmlns:a16="http://schemas.microsoft.com/office/drawing/2014/main" id="{5B0FE445-8E66-48AC-8BFC-EC68BF572956}"/>
                  </a:ext>
                </a:extLst>
              </p:cNvPr>
              <p:cNvSpPr/>
              <p:nvPr/>
            </p:nvSpPr>
            <p:spPr>
              <a:xfrm rot="1800000">
                <a:off x="6095340" y="3435059"/>
                <a:ext cx="6236" cy="6235"/>
              </a:xfrm>
              <a:custGeom>
                <a:avLst/>
                <a:gdLst>
                  <a:gd name="connsiteX0" fmla="*/ 0 w 6236"/>
                  <a:gd name="connsiteY0" fmla="*/ 0 h 6235"/>
                  <a:gd name="connsiteX1" fmla="*/ 2636 w 6236"/>
                  <a:gd name="connsiteY1" fmla="*/ 0 h 6235"/>
                  <a:gd name="connsiteX2" fmla="*/ 6236 w 6236"/>
                  <a:gd name="connsiteY2" fmla="*/ 6235 h 6235"/>
                  <a:gd name="connsiteX3" fmla="*/ 0 w 6236"/>
                  <a:gd name="connsiteY3" fmla="*/ 2635 h 6235"/>
                  <a:gd name="connsiteX4" fmla="*/ 0 w 6236"/>
                  <a:gd name="connsiteY4" fmla="*/ 0 h 6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36" h="6235">
                    <a:moveTo>
                      <a:pt x="0" y="0"/>
                    </a:moveTo>
                    <a:lnTo>
                      <a:pt x="2636" y="0"/>
                    </a:lnTo>
                    <a:lnTo>
                      <a:pt x="6236" y="6235"/>
                    </a:lnTo>
                    <a:lnTo>
                      <a:pt x="0" y="2635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50" name="شكل حر: شكل 49">
                <a:extLst>
                  <a:ext uri="{FF2B5EF4-FFF2-40B4-BE49-F238E27FC236}">
                    <a16:creationId xmlns:a16="http://schemas.microsoft.com/office/drawing/2014/main" id="{20A57703-A18A-4D9C-8BE4-087B3BD8367E}"/>
                  </a:ext>
                </a:extLst>
              </p:cNvPr>
              <p:cNvSpPr/>
              <p:nvPr/>
            </p:nvSpPr>
            <p:spPr>
              <a:xfrm rot="1800000">
                <a:off x="4550683" y="3022134"/>
                <a:ext cx="1076011" cy="2151138"/>
              </a:xfrm>
              <a:custGeom>
                <a:avLst/>
                <a:gdLst>
                  <a:gd name="connsiteX0" fmla="*/ 1076011 w 1076011"/>
                  <a:gd name="connsiteY0" fmla="*/ 0 h 2151138"/>
                  <a:gd name="connsiteX1" fmla="*/ 1076011 w 1076011"/>
                  <a:gd name="connsiteY1" fmla="*/ 2151138 h 2151138"/>
                  <a:gd name="connsiteX2" fmla="*/ 925686 w 1076011"/>
                  <a:gd name="connsiteY2" fmla="*/ 2147781 h 2151138"/>
                  <a:gd name="connsiteX3" fmla="*/ 128707 w 1076011"/>
                  <a:gd name="connsiteY3" fmla="*/ 1934232 h 2151138"/>
                  <a:gd name="connsiteX4" fmla="*/ 0 w 1076011"/>
                  <a:gd name="connsiteY4" fmla="*/ 1863706 h 2151138"/>
                  <a:gd name="connsiteX5" fmla="*/ 1076011 w 1076011"/>
                  <a:gd name="connsiteY5" fmla="*/ 0 h 2151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76011" h="2151138">
                    <a:moveTo>
                      <a:pt x="1076011" y="0"/>
                    </a:moveTo>
                    <a:lnTo>
                      <a:pt x="1076011" y="2151138"/>
                    </a:lnTo>
                    <a:lnTo>
                      <a:pt x="925686" y="2147781"/>
                    </a:lnTo>
                    <a:cubicBezTo>
                      <a:pt x="649018" y="2128229"/>
                      <a:pt x="378085" y="2055632"/>
                      <a:pt x="128707" y="1934232"/>
                    </a:cubicBezTo>
                    <a:lnTo>
                      <a:pt x="0" y="1863706"/>
                    </a:lnTo>
                    <a:lnTo>
                      <a:pt x="1076011" y="0"/>
                    </a:lnTo>
                    <a:close/>
                  </a:path>
                </a:pathLst>
              </a:custGeom>
              <a:solidFill>
                <a:srgbClr val="1FD6E9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49" name="شكل حر: شكل 48">
                <a:extLst>
                  <a:ext uri="{FF2B5EF4-FFF2-40B4-BE49-F238E27FC236}">
                    <a16:creationId xmlns:a16="http://schemas.microsoft.com/office/drawing/2014/main" id="{2B71B67D-EDF3-411E-B3A6-C76AB1B2C674}"/>
                  </a:ext>
                </a:extLst>
              </p:cNvPr>
              <p:cNvSpPr/>
              <p:nvPr/>
            </p:nvSpPr>
            <p:spPr>
              <a:xfrm rot="1800000">
                <a:off x="5686551" y="3901192"/>
                <a:ext cx="2152022" cy="1075569"/>
              </a:xfrm>
              <a:custGeom>
                <a:avLst/>
                <a:gdLst>
                  <a:gd name="connsiteX0" fmla="*/ 0 w 2152022"/>
                  <a:gd name="connsiteY0" fmla="*/ 0 h 1075569"/>
                  <a:gd name="connsiteX1" fmla="*/ 2152022 w 2152022"/>
                  <a:gd name="connsiteY1" fmla="*/ 0 h 1075569"/>
                  <a:gd name="connsiteX2" fmla="*/ 2148746 w 2152022"/>
                  <a:gd name="connsiteY2" fmla="*/ 146727 h 1075569"/>
                  <a:gd name="connsiteX3" fmla="*/ 1935196 w 2152022"/>
                  <a:gd name="connsiteY3" fmla="*/ 943705 h 1075569"/>
                  <a:gd name="connsiteX4" fmla="*/ 1862940 w 2152022"/>
                  <a:gd name="connsiteY4" fmla="*/ 1075569 h 1075569"/>
                  <a:gd name="connsiteX5" fmla="*/ 0 w 2152022"/>
                  <a:gd name="connsiteY5" fmla="*/ 0 h 1075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52022" h="1075569">
                    <a:moveTo>
                      <a:pt x="0" y="0"/>
                    </a:moveTo>
                    <a:lnTo>
                      <a:pt x="2152022" y="0"/>
                    </a:lnTo>
                    <a:lnTo>
                      <a:pt x="2148746" y="146727"/>
                    </a:lnTo>
                    <a:cubicBezTo>
                      <a:pt x="2129193" y="423394"/>
                      <a:pt x="2056596" y="694328"/>
                      <a:pt x="1935196" y="943705"/>
                    </a:cubicBezTo>
                    <a:lnTo>
                      <a:pt x="1862940" y="107556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030A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48" name="شكل حر: شكل 47">
                <a:extLst>
                  <a:ext uri="{FF2B5EF4-FFF2-40B4-BE49-F238E27FC236}">
                    <a16:creationId xmlns:a16="http://schemas.microsoft.com/office/drawing/2014/main" id="{A75C3AD1-103F-40EA-B385-C0C83578B37E}"/>
                  </a:ext>
                </a:extLst>
              </p:cNvPr>
              <p:cNvSpPr/>
              <p:nvPr/>
            </p:nvSpPr>
            <p:spPr>
              <a:xfrm rot="1800000">
                <a:off x="5485545" y="3561049"/>
                <a:ext cx="1076401" cy="2153400"/>
              </a:xfrm>
              <a:custGeom>
                <a:avLst/>
                <a:gdLst>
                  <a:gd name="connsiteX0" fmla="*/ 0 w 1076401"/>
                  <a:gd name="connsiteY0" fmla="*/ 0 h 2153400"/>
                  <a:gd name="connsiteX1" fmla="*/ 1076401 w 1076401"/>
                  <a:gd name="connsiteY1" fmla="*/ 1864380 h 2153400"/>
                  <a:gd name="connsiteX2" fmla="*/ 54405 w 1076401"/>
                  <a:gd name="connsiteY2" fmla="*/ 2153400 h 2153400"/>
                  <a:gd name="connsiteX3" fmla="*/ 0 w 1076401"/>
                  <a:gd name="connsiteY3" fmla="*/ 2152185 h 2153400"/>
                  <a:gd name="connsiteX4" fmla="*/ 0 w 1076401"/>
                  <a:gd name="connsiteY4" fmla="*/ 0 h 215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6401" h="2153400">
                    <a:moveTo>
                      <a:pt x="0" y="0"/>
                    </a:moveTo>
                    <a:lnTo>
                      <a:pt x="1076401" y="1864380"/>
                    </a:lnTo>
                    <a:cubicBezTo>
                      <a:pt x="753553" y="2050776"/>
                      <a:pt x="402588" y="2144357"/>
                      <a:pt x="54405" y="2153400"/>
                    </a:cubicBezTo>
                    <a:lnTo>
                      <a:pt x="0" y="215218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47" name="شكل حر: شكل 46">
                <a:extLst>
                  <a:ext uri="{FF2B5EF4-FFF2-40B4-BE49-F238E27FC236}">
                    <a16:creationId xmlns:a16="http://schemas.microsoft.com/office/drawing/2014/main" id="{E021415B-C879-4333-A8E6-DF32B251347F}"/>
                  </a:ext>
                </a:extLst>
              </p:cNvPr>
              <p:cNvSpPr/>
              <p:nvPr/>
            </p:nvSpPr>
            <p:spPr>
              <a:xfrm rot="1800000">
                <a:off x="5510458" y="3782321"/>
                <a:ext cx="1857611" cy="1858823"/>
              </a:xfrm>
              <a:custGeom>
                <a:avLst/>
                <a:gdLst>
                  <a:gd name="connsiteX0" fmla="*/ 0 w 1857611"/>
                  <a:gd name="connsiteY0" fmla="*/ 0 h 1858823"/>
                  <a:gd name="connsiteX1" fmla="*/ 1857611 w 1857611"/>
                  <a:gd name="connsiteY1" fmla="*/ 1072492 h 1858823"/>
                  <a:gd name="connsiteX2" fmla="*/ 1831461 w 1857611"/>
                  <a:gd name="connsiteY2" fmla="*/ 1120216 h 1858823"/>
                  <a:gd name="connsiteX3" fmla="*/ 1255848 w 1857611"/>
                  <a:gd name="connsiteY3" fmla="*/ 1740699 h 1858823"/>
                  <a:gd name="connsiteX4" fmla="*/ 1073191 w 1857611"/>
                  <a:gd name="connsiteY4" fmla="*/ 1858823 h 1858823"/>
                  <a:gd name="connsiteX5" fmla="*/ 0 w 1857611"/>
                  <a:gd name="connsiteY5" fmla="*/ 0 h 1858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57611" h="1858823">
                    <a:moveTo>
                      <a:pt x="0" y="0"/>
                    </a:moveTo>
                    <a:lnTo>
                      <a:pt x="1857611" y="1072492"/>
                    </a:lnTo>
                    <a:lnTo>
                      <a:pt x="1831461" y="1120216"/>
                    </a:lnTo>
                    <a:cubicBezTo>
                      <a:pt x="1685922" y="1357827"/>
                      <a:pt x="1492638" y="1569928"/>
                      <a:pt x="1255848" y="1740699"/>
                    </a:cubicBezTo>
                    <a:lnTo>
                      <a:pt x="1073191" y="18588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117B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111" name="شكل بيضاوي 110">
                <a:extLst>
                  <a:ext uri="{FF2B5EF4-FFF2-40B4-BE49-F238E27FC236}">
                    <a16:creationId xmlns:a16="http://schemas.microsoft.com/office/drawing/2014/main" id="{C77AB318-DA86-4CA5-B09B-B429BB2828A0}"/>
                  </a:ext>
                </a:extLst>
              </p:cNvPr>
              <p:cNvSpPr/>
              <p:nvPr/>
            </p:nvSpPr>
            <p:spPr>
              <a:xfrm>
                <a:off x="5556000" y="2889000"/>
                <a:ext cx="1080000" cy="1080000"/>
              </a:xfrm>
              <a:prstGeom prst="ellipse">
                <a:avLst/>
              </a:prstGeom>
              <a:gradFill flip="none" rotWithShape="1">
                <a:gsLst>
                  <a:gs pos="0">
                    <a:srgbClr val="5D1D55"/>
                  </a:gs>
                  <a:gs pos="59000">
                    <a:srgbClr val="F117B3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glow rad="25400">
                  <a:schemeClr val="accent1">
                    <a:alpha val="40000"/>
                  </a:schemeClr>
                </a:glow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</p:grpSp>
        <p:sp>
          <p:nvSpPr>
            <p:cNvPr id="129" name="شكل بيضاوي 128">
              <a:extLst>
                <a:ext uri="{FF2B5EF4-FFF2-40B4-BE49-F238E27FC236}">
                  <a16:creationId xmlns:a16="http://schemas.microsoft.com/office/drawing/2014/main" id="{FC0EFE53-7CD2-483E-BD80-0A2B9827B407}"/>
                </a:ext>
              </a:extLst>
            </p:cNvPr>
            <p:cNvSpPr/>
            <p:nvPr/>
          </p:nvSpPr>
          <p:spPr>
            <a:xfrm>
              <a:off x="3936000" y="1269000"/>
              <a:ext cx="4320000" cy="4320000"/>
            </a:xfrm>
            <a:prstGeom prst="ellipse">
              <a:avLst/>
            </a:prstGeom>
            <a:noFill/>
            <a:ln w="158750">
              <a:solidFill>
                <a:srgbClr val="F117B3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31" name="سهم: لأسفل 130">
            <a:extLst>
              <a:ext uri="{FF2B5EF4-FFF2-40B4-BE49-F238E27FC236}">
                <a16:creationId xmlns:a16="http://schemas.microsoft.com/office/drawing/2014/main" id="{9EBE3889-A179-456D-BA2D-0DAEBBD483F9}"/>
              </a:ext>
            </a:extLst>
          </p:cNvPr>
          <p:cNvSpPr/>
          <p:nvPr/>
        </p:nvSpPr>
        <p:spPr>
          <a:xfrm>
            <a:off x="5793172" y="336473"/>
            <a:ext cx="560510" cy="1027460"/>
          </a:xfrm>
          <a:prstGeom prst="downArrow">
            <a:avLst>
              <a:gd name="adj1" fmla="val 50000"/>
              <a:gd name="adj2" fmla="val 74923"/>
            </a:avLst>
          </a:prstGeom>
          <a:gradFill>
            <a:gsLst>
              <a:gs pos="0">
                <a:srgbClr val="5D1D55"/>
              </a:gs>
              <a:gs pos="32000">
                <a:srgbClr val="F117B3"/>
              </a:gs>
            </a:gsLst>
            <a:path path="circle">
              <a:fillToRect l="50000" t="50000" r="50000" b="50000"/>
            </a:path>
          </a:gradFill>
          <a:ln>
            <a:noFill/>
          </a:ln>
          <a:scene3d>
            <a:camera prst="orthographicFront"/>
            <a:lightRig rig="threePt" dir="t"/>
          </a:scene3d>
          <a:sp3d contourW="12700">
            <a:bevelT w="114300" h="209550" prst="angle"/>
            <a:contourClr>
              <a:schemeClr val="tx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33" name="شكل بيضاوي 132">
            <a:extLst>
              <a:ext uri="{FF2B5EF4-FFF2-40B4-BE49-F238E27FC236}">
                <a16:creationId xmlns:a16="http://schemas.microsoft.com/office/drawing/2014/main" id="{6B652C14-5065-46CF-8826-196EA6F411B8}"/>
              </a:ext>
            </a:extLst>
          </p:cNvPr>
          <p:cNvSpPr/>
          <p:nvPr/>
        </p:nvSpPr>
        <p:spPr>
          <a:xfrm>
            <a:off x="10367366" y="2442197"/>
            <a:ext cx="1600481" cy="2050449"/>
          </a:xfrm>
          <a:prstGeom prst="ellipse">
            <a:avLst/>
          </a:prstGeom>
          <a:solidFill>
            <a:schemeClr val="accent5">
              <a:lumMod val="50000"/>
            </a:schemeClr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lnSpc>
                <a:spcPct val="200000"/>
              </a:lnSpc>
            </a:pPr>
            <a:r>
              <a:rPr lang="ar-SA" sz="2800" dirty="0">
                <a:solidFill>
                  <a:schemeClr val="bg1"/>
                </a:solidFill>
                <a:latin typeface=" Abdoullah Ashgar EL-kharef" panose="02000000000000000000" pitchFamily="2" charset="-78"/>
                <a:cs typeface=" Abdoullah Ashgar EL-kharef" panose="02000000000000000000" pitchFamily="2" charset="-78"/>
              </a:rPr>
              <a:t>تشغيل</a:t>
            </a:r>
          </a:p>
          <a:p>
            <a:pPr algn="ctr">
              <a:lnSpc>
                <a:spcPct val="200000"/>
              </a:lnSpc>
            </a:pPr>
            <a:r>
              <a:rPr lang="ar-SA" sz="2800" dirty="0">
                <a:solidFill>
                  <a:schemeClr val="bg1"/>
                </a:solidFill>
                <a:latin typeface=" Abdoullah Ashgar EL-kharef" panose="02000000000000000000" pitchFamily="2" charset="-78"/>
                <a:cs typeface=" Abdoullah Ashgar EL-kharef" panose="02000000000000000000" pitchFamily="2" charset="-78"/>
              </a:rPr>
              <a:t>ايقاف</a:t>
            </a:r>
          </a:p>
        </p:txBody>
      </p:sp>
      <p:sp>
        <p:nvSpPr>
          <p:cNvPr id="2" name="مستطيل 1">
            <a:extLst>
              <a:ext uri="{FF2B5EF4-FFF2-40B4-BE49-F238E27FC236}">
                <a16:creationId xmlns:a16="http://schemas.microsoft.com/office/drawing/2014/main" id="{C65E97C5-8B7B-413F-8D19-DE6A184FC861}"/>
              </a:ext>
            </a:extLst>
          </p:cNvPr>
          <p:cNvSpPr/>
          <p:nvPr/>
        </p:nvSpPr>
        <p:spPr>
          <a:xfrm>
            <a:off x="427999" y="333259"/>
            <a:ext cx="2141500" cy="317325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600" b="1" dirty="0">
                <a:solidFill>
                  <a:srgbClr val="FF0000"/>
                </a:solidFill>
              </a:rPr>
              <a:t>استراتيجية </a:t>
            </a:r>
          </a:p>
          <a:p>
            <a:pPr algn="ctr"/>
            <a:r>
              <a:rPr lang="ar-SA" sz="3600" b="1" dirty="0">
                <a:solidFill>
                  <a:srgbClr val="FF0000"/>
                </a:solidFill>
              </a:rPr>
              <a:t>القراءة </a:t>
            </a:r>
          </a:p>
          <a:p>
            <a:pPr algn="ctr"/>
            <a:r>
              <a:rPr lang="ar-SA" sz="3600" b="1" dirty="0">
                <a:solidFill>
                  <a:srgbClr val="FF0000"/>
                </a:solidFill>
              </a:rPr>
              <a:t>بالألوان</a:t>
            </a:r>
            <a:endParaRPr lang="ar-OM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777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-21600000">
                                      <p:cBhvr>
                                        <p:cTn id="20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"/>
                  </p:tgtEl>
                </p:cond>
              </p:nextCondLst>
            </p:seq>
          </p:childTnLst>
        </p:cTn>
      </p:par>
    </p:tnLst>
    <p:bldLst>
      <p:bldP spid="131" grpId="0" animBg="1"/>
      <p:bldP spid="13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>
            <a:extLst>
              <a:ext uri="{FF2B5EF4-FFF2-40B4-BE49-F238E27FC236}">
                <a16:creationId xmlns:a16="http://schemas.microsoft.com/office/drawing/2014/main" id="{7EB1DA7D-F1C6-4034-8256-B06F2A3CC9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3624" y="2250830"/>
            <a:ext cx="2222968" cy="1428750"/>
          </a:xfrm>
          <a:prstGeom prst="rect">
            <a:avLst/>
          </a:prstGeom>
        </p:spPr>
      </p:pic>
      <p:pic>
        <p:nvPicPr>
          <p:cNvPr id="4" name="صورة 3">
            <a:extLst>
              <a:ext uri="{FF2B5EF4-FFF2-40B4-BE49-F238E27FC236}">
                <a16:creationId xmlns:a16="http://schemas.microsoft.com/office/drawing/2014/main" id="{7485BEA9-4388-4B06-A681-D9E136662F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763" y="615519"/>
            <a:ext cx="2056696" cy="1428750"/>
          </a:xfrm>
          <a:prstGeom prst="rect">
            <a:avLst/>
          </a:prstGeom>
        </p:spPr>
      </p:pic>
      <p:pic>
        <p:nvPicPr>
          <p:cNvPr id="5" name="صورة 4">
            <a:extLst>
              <a:ext uri="{FF2B5EF4-FFF2-40B4-BE49-F238E27FC236}">
                <a16:creationId xmlns:a16="http://schemas.microsoft.com/office/drawing/2014/main" id="{88228EFB-A827-4C8E-BF2F-46C149F748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763" y="3754126"/>
            <a:ext cx="2056696" cy="1600200"/>
          </a:xfrm>
          <a:prstGeom prst="rect">
            <a:avLst/>
          </a:prstGeom>
        </p:spPr>
      </p:pic>
      <p:pic>
        <p:nvPicPr>
          <p:cNvPr id="6" name="صورة 5">
            <a:extLst>
              <a:ext uri="{FF2B5EF4-FFF2-40B4-BE49-F238E27FC236}">
                <a16:creationId xmlns:a16="http://schemas.microsoft.com/office/drawing/2014/main" id="{C10CA20D-7B14-4915-8A4B-4DFC28AD58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53624" y="5521454"/>
            <a:ext cx="2222968" cy="1242417"/>
          </a:xfrm>
          <a:prstGeom prst="rect">
            <a:avLst/>
          </a:prstGeom>
        </p:spPr>
      </p:pic>
      <p:pic>
        <p:nvPicPr>
          <p:cNvPr id="7" name="صورة 6">
            <a:extLst>
              <a:ext uri="{FF2B5EF4-FFF2-40B4-BE49-F238E27FC236}">
                <a16:creationId xmlns:a16="http://schemas.microsoft.com/office/drawing/2014/main" id="{E743BDEF-3033-46C2-91A9-09A8CEBC2E2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7763" y="2250830"/>
            <a:ext cx="2056696" cy="1296735"/>
          </a:xfrm>
          <a:prstGeom prst="rect">
            <a:avLst/>
          </a:prstGeom>
        </p:spPr>
      </p:pic>
      <p:pic>
        <p:nvPicPr>
          <p:cNvPr id="8" name="صورة 7">
            <a:extLst>
              <a:ext uri="{FF2B5EF4-FFF2-40B4-BE49-F238E27FC236}">
                <a16:creationId xmlns:a16="http://schemas.microsoft.com/office/drawing/2014/main" id="{14EDB8AB-381A-43D0-9CEE-5A19F32FB1D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53624" y="3886142"/>
            <a:ext cx="2222968" cy="1428750"/>
          </a:xfrm>
          <a:prstGeom prst="rect">
            <a:avLst/>
          </a:prstGeom>
        </p:spPr>
      </p:pic>
      <p:pic>
        <p:nvPicPr>
          <p:cNvPr id="9" name="صورة 8">
            <a:extLst>
              <a:ext uri="{FF2B5EF4-FFF2-40B4-BE49-F238E27FC236}">
                <a16:creationId xmlns:a16="http://schemas.microsoft.com/office/drawing/2014/main" id="{F1E543CF-56D6-4238-ADBF-E02AC93138E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7763" y="5521453"/>
            <a:ext cx="2056696" cy="1242417"/>
          </a:xfrm>
          <a:prstGeom prst="rect">
            <a:avLst/>
          </a:prstGeom>
        </p:spPr>
      </p:pic>
      <p:sp>
        <p:nvSpPr>
          <p:cNvPr id="10" name="تمرير: رأسي 9">
            <a:extLst>
              <a:ext uri="{FF2B5EF4-FFF2-40B4-BE49-F238E27FC236}">
                <a16:creationId xmlns:a16="http://schemas.microsoft.com/office/drawing/2014/main" id="{A2FCE78F-16F9-45C2-B198-201E8686D6ED}"/>
              </a:ext>
            </a:extLst>
          </p:cNvPr>
          <p:cNvSpPr/>
          <p:nvPr/>
        </p:nvSpPr>
        <p:spPr>
          <a:xfrm>
            <a:off x="9272307" y="256264"/>
            <a:ext cx="2541494" cy="3818965"/>
          </a:xfrm>
          <a:prstGeom prst="vertic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OM" sz="4000" dirty="0"/>
              <a:t>ما الكلمة الدالة على الصورة </a:t>
            </a:r>
          </a:p>
        </p:txBody>
      </p:sp>
      <p:pic>
        <p:nvPicPr>
          <p:cNvPr id="11" name="صورة 10">
            <a:extLst>
              <a:ext uri="{FF2B5EF4-FFF2-40B4-BE49-F238E27FC236}">
                <a16:creationId xmlns:a16="http://schemas.microsoft.com/office/drawing/2014/main" id="{5E9BC0C2-9CA0-43E5-9345-04DEAC5782D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53624" y="615519"/>
            <a:ext cx="2222968" cy="1428750"/>
          </a:xfrm>
          <a:prstGeom prst="rect">
            <a:avLst/>
          </a:prstGeom>
        </p:spPr>
      </p:pic>
      <p:sp>
        <p:nvSpPr>
          <p:cNvPr id="12" name="مستطيل 11">
            <a:extLst>
              <a:ext uri="{FF2B5EF4-FFF2-40B4-BE49-F238E27FC236}">
                <a16:creationId xmlns:a16="http://schemas.microsoft.com/office/drawing/2014/main" id="{30D0BF54-486F-4C35-9CD2-586F1196D9A8}"/>
              </a:ext>
            </a:extLst>
          </p:cNvPr>
          <p:cNvSpPr/>
          <p:nvPr/>
        </p:nvSpPr>
        <p:spPr>
          <a:xfrm>
            <a:off x="3928878" y="1135400"/>
            <a:ext cx="14318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القرية</a:t>
            </a:r>
          </a:p>
        </p:txBody>
      </p:sp>
      <p:sp>
        <p:nvSpPr>
          <p:cNvPr id="13" name="مستطيل 12">
            <a:extLst>
              <a:ext uri="{FF2B5EF4-FFF2-40B4-BE49-F238E27FC236}">
                <a16:creationId xmlns:a16="http://schemas.microsoft.com/office/drawing/2014/main" id="{A5BDB1B5-8136-4AC1-A90B-76C96A43E017}"/>
              </a:ext>
            </a:extLst>
          </p:cNvPr>
          <p:cNvSpPr/>
          <p:nvPr/>
        </p:nvSpPr>
        <p:spPr>
          <a:xfrm>
            <a:off x="4178170" y="1965273"/>
            <a:ext cx="11576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الفلج</a:t>
            </a:r>
          </a:p>
        </p:txBody>
      </p:sp>
      <p:sp>
        <p:nvSpPr>
          <p:cNvPr id="14" name="مستطيل 13">
            <a:extLst>
              <a:ext uri="{FF2B5EF4-FFF2-40B4-BE49-F238E27FC236}">
                <a16:creationId xmlns:a16="http://schemas.microsoft.com/office/drawing/2014/main" id="{B8BC8AFB-E80D-4FAA-957D-92D468B45E35}"/>
              </a:ext>
            </a:extLst>
          </p:cNvPr>
          <p:cNvSpPr/>
          <p:nvPr/>
        </p:nvSpPr>
        <p:spPr>
          <a:xfrm>
            <a:off x="4156728" y="2669906"/>
            <a:ext cx="11448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البئر</a:t>
            </a:r>
          </a:p>
        </p:txBody>
      </p:sp>
      <p:sp>
        <p:nvSpPr>
          <p:cNvPr id="15" name="مستطيل 14">
            <a:extLst>
              <a:ext uri="{FF2B5EF4-FFF2-40B4-BE49-F238E27FC236}">
                <a16:creationId xmlns:a16="http://schemas.microsoft.com/office/drawing/2014/main" id="{21BF75F1-84F5-4F6E-BE32-91D100766641}"/>
              </a:ext>
            </a:extLst>
          </p:cNvPr>
          <p:cNvSpPr/>
          <p:nvPr/>
        </p:nvSpPr>
        <p:spPr>
          <a:xfrm>
            <a:off x="3882390" y="315043"/>
            <a:ext cx="15247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النخيل</a:t>
            </a:r>
          </a:p>
        </p:txBody>
      </p:sp>
      <p:sp>
        <p:nvSpPr>
          <p:cNvPr id="16" name="مستطيل 15">
            <a:extLst>
              <a:ext uri="{FF2B5EF4-FFF2-40B4-BE49-F238E27FC236}">
                <a16:creationId xmlns:a16="http://schemas.microsoft.com/office/drawing/2014/main" id="{0D5E090B-C658-4871-BD8F-95264CD1F174}"/>
              </a:ext>
            </a:extLst>
          </p:cNvPr>
          <p:cNvSpPr/>
          <p:nvPr/>
        </p:nvSpPr>
        <p:spPr>
          <a:xfrm>
            <a:off x="3665500" y="4358192"/>
            <a:ext cx="16401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الدواب</a:t>
            </a:r>
          </a:p>
        </p:txBody>
      </p:sp>
      <p:sp>
        <p:nvSpPr>
          <p:cNvPr id="17" name="مستطيل 16">
            <a:extLst>
              <a:ext uri="{FF2B5EF4-FFF2-40B4-BE49-F238E27FC236}">
                <a16:creationId xmlns:a16="http://schemas.microsoft.com/office/drawing/2014/main" id="{B1590A6D-73A2-49E4-A1F6-CE69CB6CFA3D}"/>
              </a:ext>
            </a:extLst>
          </p:cNvPr>
          <p:cNvSpPr/>
          <p:nvPr/>
        </p:nvSpPr>
        <p:spPr>
          <a:xfrm>
            <a:off x="3682016" y="5059788"/>
            <a:ext cx="16786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الطيور</a:t>
            </a:r>
          </a:p>
        </p:txBody>
      </p:sp>
      <p:sp>
        <p:nvSpPr>
          <p:cNvPr id="18" name="مستطيل 17">
            <a:extLst>
              <a:ext uri="{FF2B5EF4-FFF2-40B4-BE49-F238E27FC236}">
                <a16:creationId xmlns:a16="http://schemas.microsoft.com/office/drawing/2014/main" id="{395DA9D3-23AA-4781-8F8D-386938CBCAB6}"/>
              </a:ext>
            </a:extLst>
          </p:cNvPr>
          <p:cNvSpPr/>
          <p:nvPr/>
        </p:nvSpPr>
        <p:spPr>
          <a:xfrm>
            <a:off x="3899679" y="5856948"/>
            <a:ext cx="13564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الجبل</a:t>
            </a:r>
          </a:p>
        </p:txBody>
      </p:sp>
      <p:sp>
        <p:nvSpPr>
          <p:cNvPr id="19" name="مستطيل 18">
            <a:extLst>
              <a:ext uri="{FF2B5EF4-FFF2-40B4-BE49-F238E27FC236}">
                <a16:creationId xmlns:a16="http://schemas.microsoft.com/office/drawing/2014/main" id="{52CA719B-6143-4692-BA21-B26734CDEF8E}"/>
              </a:ext>
            </a:extLst>
          </p:cNvPr>
          <p:cNvSpPr/>
          <p:nvPr/>
        </p:nvSpPr>
        <p:spPr>
          <a:xfrm>
            <a:off x="3963496" y="3512530"/>
            <a:ext cx="12747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العين</a:t>
            </a:r>
          </a:p>
        </p:txBody>
      </p:sp>
      <p:pic>
        <p:nvPicPr>
          <p:cNvPr id="20" name="صورة 19">
            <a:extLst>
              <a:ext uri="{FF2B5EF4-FFF2-40B4-BE49-F238E27FC236}">
                <a16:creationId xmlns:a16="http://schemas.microsoft.com/office/drawing/2014/main" id="{0E8A30EC-5735-4BD2-A659-CF7A69337AC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151283" y="4149459"/>
            <a:ext cx="2783541" cy="2603361"/>
          </a:xfrm>
          <a:prstGeom prst="rect">
            <a:avLst/>
          </a:prstGeom>
        </p:spPr>
      </p:pic>
      <p:sp>
        <p:nvSpPr>
          <p:cNvPr id="21" name="شكل بيضاوي 20">
            <a:extLst>
              <a:ext uri="{FF2B5EF4-FFF2-40B4-BE49-F238E27FC236}">
                <a16:creationId xmlns:a16="http://schemas.microsoft.com/office/drawing/2014/main" id="{D431BD4E-8AF1-4F20-85EF-292370EF266E}"/>
              </a:ext>
            </a:extLst>
          </p:cNvPr>
          <p:cNvSpPr/>
          <p:nvPr/>
        </p:nvSpPr>
        <p:spPr>
          <a:xfrm>
            <a:off x="6509671" y="1543108"/>
            <a:ext cx="537882" cy="4616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dirty="0"/>
              <a:t>1</a:t>
            </a:r>
            <a:endParaRPr lang="ar-OM" dirty="0"/>
          </a:p>
        </p:txBody>
      </p:sp>
      <p:sp>
        <p:nvSpPr>
          <p:cNvPr id="23" name="شكل بيضاوي 22">
            <a:extLst>
              <a:ext uri="{FF2B5EF4-FFF2-40B4-BE49-F238E27FC236}">
                <a16:creationId xmlns:a16="http://schemas.microsoft.com/office/drawing/2014/main" id="{E6715A05-EA54-4658-8B39-E98203726540}"/>
              </a:ext>
            </a:extLst>
          </p:cNvPr>
          <p:cNvSpPr/>
          <p:nvPr/>
        </p:nvSpPr>
        <p:spPr>
          <a:xfrm>
            <a:off x="6509671" y="3011525"/>
            <a:ext cx="509694" cy="66805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dirty="0"/>
              <a:t>2</a:t>
            </a:r>
            <a:endParaRPr lang="ar-OM" dirty="0"/>
          </a:p>
        </p:txBody>
      </p:sp>
      <p:sp>
        <p:nvSpPr>
          <p:cNvPr id="24" name="شكل بيضاوي 23">
            <a:extLst>
              <a:ext uri="{FF2B5EF4-FFF2-40B4-BE49-F238E27FC236}">
                <a16:creationId xmlns:a16="http://schemas.microsoft.com/office/drawing/2014/main" id="{B647E7BD-1B5F-4499-8302-BABE1232D572}"/>
              </a:ext>
            </a:extLst>
          </p:cNvPr>
          <p:cNvSpPr/>
          <p:nvPr/>
        </p:nvSpPr>
        <p:spPr>
          <a:xfrm>
            <a:off x="6453624" y="4629150"/>
            <a:ext cx="565741" cy="5922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dirty="0"/>
              <a:t>3</a:t>
            </a:r>
            <a:endParaRPr lang="ar-OM" dirty="0"/>
          </a:p>
        </p:txBody>
      </p:sp>
      <p:sp>
        <p:nvSpPr>
          <p:cNvPr id="25" name="شكل بيضاوي 24">
            <a:extLst>
              <a:ext uri="{FF2B5EF4-FFF2-40B4-BE49-F238E27FC236}">
                <a16:creationId xmlns:a16="http://schemas.microsoft.com/office/drawing/2014/main" id="{457E7702-D210-4AF7-B6A8-A4D33704AC97}"/>
              </a:ext>
            </a:extLst>
          </p:cNvPr>
          <p:cNvSpPr/>
          <p:nvPr/>
        </p:nvSpPr>
        <p:spPr>
          <a:xfrm>
            <a:off x="6496085" y="6142661"/>
            <a:ext cx="523280" cy="5377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dirty="0"/>
              <a:t>4</a:t>
            </a:r>
            <a:endParaRPr lang="ar-OM" dirty="0"/>
          </a:p>
        </p:txBody>
      </p:sp>
      <p:sp>
        <p:nvSpPr>
          <p:cNvPr id="26" name="شكل بيضاوي 25">
            <a:extLst>
              <a:ext uri="{FF2B5EF4-FFF2-40B4-BE49-F238E27FC236}">
                <a16:creationId xmlns:a16="http://schemas.microsoft.com/office/drawing/2014/main" id="{36FC0EE4-8C51-462E-B83F-B046C5162A1F}"/>
              </a:ext>
            </a:extLst>
          </p:cNvPr>
          <p:cNvSpPr/>
          <p:nvPr/>
        </p:nvSpPr>
        <p:spPr>
          <a:xfrm>
            <a:off x="1949824" y="1503674"/>
            <a:ext cx="448726" cy="5010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dirty="0"/>
              <a:t>5</a:t>
            </a:r>
            <a:endParaRPr lang="ar-OM" dirty="0"/>
          </a:p>
        </p:txBody>
      </p:sp>
      <p:sp>
        <p:nvSpPr>
          <p:cNvPr id="27" name="شكل بيضاوي 26">
            <a:extLst>
              <a:ext uri="{FF2B5EF4-FFF2-40B4-BE49-F238E27FC236}">
                <a16:creationId xmlns:a16="http://schemas.microsoft.com/office/drawing/2014/main" id="{084C7AB2-D001-4590-9A06-294373D0115E}"/>
              </a:ext>
            </a:extLst>
          </p:cNvPr>
          <p:cNvSpPr/>
          <p:nvPr/>
        </p:nvSpPr>
        <p:spPr>
          <a:xfrm>
            <a:off x="1949823" y="3011525"/>
            <a:ext cx="549677" cy="44721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dirty="0"/>
              <a:t>6</a:t>
            </a:r>
            <a:endParaRPr lang="ar-OM" dirty="0"/>
          </a:p>
        </p:txBody>
      </p:sp>
      <p:sp>
        <p:nvSpPr>
          <p:cNvPr id="28" name="شكل بيضاوي 27">
            <a:extLst>
              <a:ext uri="{FF2B5EF4-FFF2-40B4-BE49-F238E27FC236}">
                <a16:creationId xmlns:a16="http://schemas.microsoft.com/office/drawing/2014/main" id="{D019C5D6-DB95-49B9-89EF-0F45A80294E3}"/>
              </a:ext>
            </a:extLst>
          </p:cNvPr>
          <p:cNvSpPr/>
          <p:nvPr/>
        </p:nvSpPr>
        <p:spPr>
          <a:xfrm>
            <a:off x="1949824" y="4835712"/>
            <a:ext cx="448726" cy="5186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dirty="0"/>
              <a:t>7</a:t>
            </a:r>
            <a:endParaRPr lang="ar-OM" dirty="0"/>
          </a:p>
        </p:txBody>
      </p:sp>
      <p:sp>
        <p:nvSpPr>
          <p:cNvPr id="29" name="شكل بيضاوي 28">
            <a:extLst>
              <a:ext uri="{FF2B5EF4-FFF2-40B4-BE49-F238E27FC236}">
                <a16:creationId xmlns:a16="http://schemas.microsoft.com/office/drawing/2014/main" id="{45F949B7-1E3B-459F-8313-3C91506A9609}"/>
              </a:ext>
            </a:extLst>
          </p:cNvPr>
          <p:cNvSpPr/>
          <p:nvPr/>
        </p:nvSpPr>
        <p:spPr>
          <a:xfrm>
            <a:off x="1828800" y="6242481"/>
            <a:ext cx="524435" cy="52138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dirty="0"/>
              <a:t>8</a:t>
            </a:r>
            <a:endParaRPr lang="ar-OM" dirty="0"/>
          </a:p>
        </p:txBody>
      </p:sp>
    </p:spTree>
    <p:extLst>
      <p:ext uri="{BB962C8B-B14F-4D97-AF65-F5344CB8AC3E}">
        <p14:creationId xmlns:p14="http://schemas.microsoft.com/office/powerpoint/2010/main" val="334317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>
            <a:extLst>
              <a:ext uri="{FF2B5EF4-FFF2-40B4-BE49-F238E27FC236}">
                <a16:creationId xmlns:a16="http://schemas.microsoft.com/office/drawing/2014/main" id="{19D26C89-AC8F-4EB4-89AE-5E5315D7B7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8317" y="40854"/>
            <a:ext cx="12192000" cy="6817146"/>
          </a:xfrm>
          <a:prstGeom prst="rect">
            <a:avLst/>
          </a:prstGeom>
        </p:spPr>
      </p:pic>
      <p:sp>
        <p:nvSpPr>
          <p:cNvPr id="3" name="مستطيل 2">
            <a:extLst>
              <a:ext uri="{FF2B5EF4-FFF2-40B4-BE49-F238E27FC236}">
                <a16:creationId xmlns:a16="http://schemas.microsoft.com/office/drawing/2014/main" id="{54D2AAF5-8EC1-4C1E-8221-F2539B9DA8BC}"/>
              </a:ext>
            </a:extLst>
          </p:cNvPr>
          <p:cNvSpPr/>
          <p:nvPr/>
        </p:nvSpPr>
        <p:spPr>
          <a:xfrm>
            <a:off x="2705338" y="833601"/>
            <a:ext cx="7428637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8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ما سبب الجفاف ؟</a:t>
            </a:r>
          </a:p>
          <a:p>
            <a:pPr algn="ctr"/>
            <a:r>
              <a:rPr lang="ar-OM" sz="8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وما أثره على القرية؟</a:t>
            </a:r>
            <a:endParaRPr lang="ar-SA" sz="8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5" name="صورة 4">
            <a:extLst>
              <a:ext uri="{FF2B5EF4-FFF2-40B4-BE49-F238E27FC236}">
                <a16:creationId xmlns:a16="http://schemas.microsoft.com/office/drawing/2014/main" id="{6E34D3A0-2B22-4472-87B0-E20A3B0EAD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473" y="3429000"/>
            <a:ext cx="3704579" cy="3388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3216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>
            <a:extLst>
              <a:ext uri="{FF2B5EF4-FFF2-40B4-BE49-F238E27FC236}">
                <a16:creationId xmlns:a16="http://schemas.microsoft.com/office/drawing/2014/main" id="{D70D8F3C-3069-41AE-8460-AAAAB981EE9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5517"/>
          <a:stretch/>
        </p:blipFill>
        <p:spPr>
          <a:xfrm>
            <a:off x="0" y="107575"/>
            <a:ext cx="12192000" cy="675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2557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>
            <a:extLst>
              <a:ext uri="{FF2B5EF4-FFF2-40B4-BE49-F238E27FC236}">
                <a16:creationId xmlns:a16="http://schemas.microsoft.com/office/drawing/2014/main" id="{B0DE519A-63D9-4491-9C0E-8D1E6280FA0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0544"/>
          <a:stretch/>
        </p:blipFill>
        <p:spPr>
          <a:xfrm>
            <a:off x="1293968" y="421375"/>
            <a:ext cx="4102194" cy="3317501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مستطيل 3">
            <a:extLst>
              <a:ext uri="{FF2B5EF4-FFF2-40B4-BE49-F238E27FC236}">
                <a16:creationId xmlns:a16="http://schemas.microsoft.com/office/drawing/2014/main" id="{BFAAF4E3-FB7B-4DB2-923E-6346C8FE43AD}"/>
              </a:ext>
            </a:extLst>
          </p:cNvPr>
          <p:cNvSpPr/>
          <p:nvPr/>
        </p:nvSpPr>
        <p:spPr>
          <a:xfrm>
            <a:off x="6180915" y="421375"/>
            <a:ext cx="4193776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اجتماع أهل القرية</a:t>
            </a:r>
            <a:endParaRPr lang="ar-SA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5" name="مستطيل 4">
            <a:extLst>
              <a:ext uri="{FF2B5EF4-FFF2-40B4-BE49-F238E27FC236}">
                <a16:creationId xmlns:a16="http://schemas.microsoft.com/office/drawing/2014/main" id="{6BBA6285-DD25-436D-97ED-61FA6D5577DF}"/>
              </a:ext>
            </a:extLst>
          </p:cNvPr>
          <p:cNvSpPr/>
          <p:nvPr/>
        </p:nvSpPr>
        <p:spPr>
          <a:xfrm>
            <a:off x="10294541" y="1585636"/>
            <a:ext cx="137249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6000" b="1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حدد:</a:t>
            </a:r>
            <a:endParaRPr lang="ar-SA" sz="60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سحابة 5">
            <a:extLst>
              <a:ext uri="{FF2B5EF4-FFF2-40B4-BE49-F238E27FC236}">
                <a16:creationId xmlns:a16="http://schemas.microsoft.com/office/drawing/2014/main" id="{D0989ABD-26F3-43CF-A11F-9180D84BB33A}"/>
              </a:ext>
            </a:extLst>
          </p:cNvPr>
          <p:cNvSpPr/>
          <p:nvPr/>
        </p:nvSpPr>
        <p:spPr>
          <a:xfrm>
            <a:off x="7687213" y="1881880"/>
            <a:ext cx="2084294" cy="1438837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OM" sz="3200" b="1" i="1" dirty="0"/>
              <a:t>المكان</a:t>
            </a:r>
          </a:p>
        </p:txBody>
      </p:sp>
      <p:sp>
        <p:nvSpPr>
          <p:cNvPr id="7" name="سحابة 6">
            <a:extLst>
              <a:ext uri="{FF2B5EF4-FFF2-40B4-BE49-F238E27FC236}">
                <a16:creationId xmlns:a16="http://schemas.microsoft.com/office/drawing/2014/main" id="{CFFEE451-9F28-4CE1-A8F5-8D23CCED3833}"/>
              </a:ext>
            </a:extLst>
          </p:cNvPr>
          <p:cNvSpPr/>
          <p:nvPr/>
        </p:nvSpPr>
        <p:spPr>
          <a:xfrm>
            <a:off x="6096000" y="3537284"/>
            <a:ext cx="2084294" cy="1438837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OM" sz="3200" b="1" i="1" dirty="0"/>
              <a:t>الزمان</a:t>
            </a:r>
          </a:p>
        </p:txBody>
      </p:sp>
      <p:sp>
        <p:nvSpPr>
          <p:cNvPr id="8" name="سحابة 7">
            <a:extLst>
              <a:ext uri="{FF2B5EF4-FFF2-40B4-BE49-F238E27FC236}">
                <a16:creationId xmlns:a16="http://schemas.microsoft.com/office/drawing/2014/main" id="{4C49A47E-A4FC-4B2D-A308-38058673E51E}"/>
              </a:ext>
            </a:extLst>
          </p:cNvPr>
          <p:cNvSpPr/>
          <p:nvPr/>
        </p:nvSpPr>
        <p:spPr>
          <a:xfrm>
            <a:off x="3644153" y="4632512"/>
            <a:ext cx="2196353" cy="1438837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OM" sz="2400" b="1" i="1" dirty="0"/>
              <a:t>سبب الاجتماع</a:t>
            </a:r>
          </a:p>
        </p:txBody>
      </p:sp>
      <p:sp>
        <p:nvSpPr>
          <p:cNvPr id="9" name="سحابة 8">
            <a:extLst>
              <a:ext uri="{FF2B5EF4-FFF2-40B4-BE49-F238E27FC236}">
                <a16:creationId xmlns:a16="http://schemas.microsoft.com/office/drawing/2014/main" id="{701DFACA-82C0-47E9-9133-9927B37C733C}"/>
              </a:ext>
            </a:extLst>
          </p:cNvPr>
          <p:cNvSpPr/>
          <p:nvPr/>
        </p:nvSpPr>
        <p:spPr>
          <a:xfrm>
            <a:off x="830715" y="5526740"/>
            <a:ext cx="2501153" cy="133126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OM" sz="3200" b="1" i="1" dirty="0"/>
              <a:t>الحلول</a:t>
            </a:r>
          </a:p>
        </p:txBody>
      </p:sp>
      <p:pic>
        <p:nvPicPr>
          <p:cNvPr id="11" name="صورة 10" descr="صورة تحتوي على عجلة&#10;&#10;تم إنشاء الوصف تلقائياً">
            <a:extLst>
              <a:ext uri="{FF2B5EF4-FFF2-40B4-BE49-F238E27FC236}">
                <a16:creationId xmlns:a16="http://schemas.microsoft.com/office/drawing/2014/main" id="{CBABCF0C-E0FA-4FEA-BEF2-A68B03FD77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6229" y="3673957"/>
            <a:ext cx="3192971" cy="3192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96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>
            <a:extLst>
              <a:ext uri="{FF2B5EF4-FFF2-40B4-BE49-F238E27FC236}">
                <a16:creationId xmlns:a16="http://schemas.microsoft.com/office/drawing/2014/main" id="{A7BEC452-8309-4997-892A-3CD1B98D1C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29" y="0"/>
            <a:ext cx="12097871" cy="6931072"/>
          </a:xfrm>
          <a:prstGeom prst="rect">
            <a:avLst/>
          </a:prstGeom>
        </p:spPr>
      </p:pic>
      <p:sp>
        <p:nvSpPr>
          <p:cNvPr id="3" name="مستطيل 2">
            <a:extLst>
              <a:ext uri="{FF2B5EF4-FFF2-40B4-BE49-F238E27FC236}">
                <a16:creationId xmlns:a16="http://schemas.microsoft.com/office/drawing/2014/main" id="{FC4A1933-BAA8-4761-9020-E55E115C474D}"/>
              </a:ext>
            </a:extLst>
          </p:cNvPr>
          <p:cNvSpPr/>
          <p:nvPr/>
        </p:nvSpPr>
        <p:spPr>
          <a:xfrm>
            <a:off x="4868469" y="923382"/>
            <a:ext cx="2858476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8800" b="1" i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الأفكار:</a:t>
            </a:r>
            <a:endParaRPr lang="ar-SA" sz="8800" b="1" i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4" name="مستطيل 3">
            <a:extLst>
              <a:ext uri="{FF2B5EF4-FFF2-40B4-BE49-F238E27FC236}">
                <a16:creationId xmlns:a16="http://schemas.microsoft.com/office/drawing/2014/main" id="{BCCA0C2B-9F14-4856-9C04-59C807FDE3BA}"/>
              </a:ext>
            </a:extLst>
          </p:cNvPr>
          <p:cNvSpPr/>
          <p:nvPr/>
        </p:nvSpPr>
        <p:spPr>
          <a:xfrm>
            <a:off x="1928038" y="2967335"/>
            <a:ext cx="83359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1- أسباب الجفاف وأثره على القرية.</a:t>
            </a:r>
            <a:endParaRPr lang="ar-SA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مستطيل 4">
            <a:extLst>
              <a:ext uri="{FF2B5EF4-FFF2-40B4-BE49-F238E27FC236}">
                <a16:creationId xmlns:a16="http://schemas.microsoft.com/office/drawing/2014/main" id="{D39A9F44-F3EC-4D0F-9199-5D15F4EBF3FC}"/>
              </a:ext>
            </a:extLst>
          </p:cNvPr>
          <p:cNvSpPr/>
          <p:nvPr/>
        </p:nvSpPr>
        <p:spPr>
          <a:xfrm>
            <a:off x="1542509" y="4487538"/>
            <a:ext cx="91069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2- اجتماع أهل القرية لحل مشكلة الماء.</a:t>
            </a:r>
            <a:endParaRPr lang="ar-SA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84530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>
            <a:extLst>
              <a:ext uri="{FF2B5EF4-FFF2-40B4-BE49-F238E27FC236}">
                <a16:creationId xmlns:a16="http://schemas.microsoft.com/office/drawing/2014/main" id="{C458969E-25EA-4A95-BB8E-B5C14F17CB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519" y="389965"/>
            <a:ext cx="10152529" cy="5042647"/>
          </a:xfrm>
          <a:prstGeom prst="rect">
            <a:avLst/>
          </a:prstGeom>
        </p:spPr>
      </p:pic>
      <p:sp>
        <p:nvSpPr>
          <p:cNvPr id="3" name="مستطيل 2">
            <a:extLst>
              <a:ext uri="{FF2B5EF4-FFF2-40B4-BE49-F238E27FC236}">
                <a16:creationId xmlns:a16="http://schemas.microsoft.com/office/drawing/2014/main" id="{59B39200-CF4F-4D38-B78E-0C828260E4C2}"/>
              </a:ext>
            </a:extLst>
          </p:cNvPr>
          <p:cNvSpPr/>
          <p:nvPr/>
        </p:nvSpPr>
        <p:spPr>
          <a:xfrm>
            <a:off x="4326985" y="4782688"/>
            <a:ext cx="63081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نلتقي في الحصة القادمة ...</a:t>
            </a:r>
            <a:endParaRPr lang="ar-SA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44778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>
            <a:extLst>
              <a:ext uri="{FF2B5EF4-FFF2-40B4-BE49-F238E27FC236}">
                <a16:creationId xmlns:a16="http://schemas.microsoft.com/office/drawing/2014/main" id="{2929B5AB-2258-4BD5-BCC3-8CCBB48558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8861612" cy="3458648"/>
          </a:xfrm>
          <a:prstGeom prst="rect">
            <a:avLst/>
          </a:prstGeom>
        </p:spPr>
      </p:pic>
      <p:pic>
        <p:nvPicPr>
          <p:cNvPr id="3" name="صورة 2">
            <a:extLst>
              <a:ext uri="{FF2B5EF4-FFF2-40B4-BE49-F238E27FC236}">
                <a16:creationId xmlns:a16="http://schemas.microsoft.com/office/drawing/2014/main" id="{0D6B012C-83AF-4C8E-A066-43C762E4A7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58649"/>
            <a:ext cx="8861612" cy="3399351"/>
          </a:xfrm>
          <a:prstGeom prst="rect">
            <a:avLst/>
          </a:prstGeom>
        </p:spPr>
      </p:pic>
      <p:sp>
        <p:nvSpPr>
          <p:cNvPr id="4" name="مستطيل 3">
            <a:extLst>
              <a:ext uri="{FF2B5EF4-FFF2-40B4-BE49-F238E27FC236}">
                <a16:creationId xmlns:a16="http://schemas.microsoft.com/office/drawing/2014/main" id="{58AD6218-991B-4EB7-A457-5139B32B9025}"/>
              </a:ext>
            </a:extLst>
          </p:cNvPr>
          <p:cNvSpPr/>
          <p:nvPr/>
        </p:nvSpPr>
        <p:spPr>
          <a:xfrm>
            <a:off x="8556805" y="2026965"/>
            <a:ext cx="412377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OM" sz="7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الأهداف:</a:t>
            </a:r>
            <a:endParaRPr lang="ar-SA" sz="7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5" name="مستطيل: زوايا مستديرة 4">
            <a:extLst>
              <a:ext uri="{FF2B5EF4-FFF2-40B4-BE49-F238E27FC236}">
                <a16:creationId xmlns:a16="http://schemas.microsoft.com/office/drawing/2014/main" id="{130BC39F-583C-470E-BBA2-62B32DF40C8A}"/>
              </a:ext>
            </a:extLst>
          </p:cNvPr>
          <p:cNvSpPr/>
          <p:nvPr/>
        </p:nvSpPr>
        <p:spPr>
          <a:xfrm>
            <a:off x="2326341" y="376518"/>
            <a:ext cx="4679577" cy="430306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1" anchor="ctr"/>
          <a:lstStyle/>
          <a:p>
            <a:pPr algn="ctr"/>
            <a:r>
              <a:rPr lang="ar-OM" sz="2800" b="1" dirty="0">
                <a:solidFill>
                  <a:schemeClr val="tx1"/>
                </a:solidFill>
              </a:rPr>
              <a:t>1-يذكر محتويات لوحة المحادثة.</a:t>
            </a:r>
            <a:r>
              <a:rPr lang="ar-OM" dirty="0"/>
              <a:t>.</a:t>
            </a:r>
          </a:p>
        </p:txBody>
      </p:sp>
      <p:sp>
        <p:nvSpPr>
          <p:cNvPr id="6" name="مستطيل: زوايا مستديرة 5">
            <a:extLst>
              <a:ext uri="{FF2B5EF4-FFF2-40B4-BE49-F238E27FC236}">
                <a16:creationId xmlns:a16="http://schemas.microsoft.com/office/drawing/2014/main" id="{E8E2E539-0F91-49EA-A1F5-61DB96B10745}"/>
              </a:ext>
            </a:extLst>
          </p:cNvPr>
          <p:cNvSpPr/>
          <p:nvPr/>
        </p:nvSpPr>
        <p:spPr>
          <a:xfrm>
            <a:off x="927847" y="1514172"/>
            <a:ext cx="5311588" cy="430306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1" anchor="ctr"/>
          <a:lstStyle/>
          <a:p>
            <a:pPr algn="ctr"/>
            <a:r>
              <a:rPr lang="ar-OM" sz="2400" b="1" dirty="0">
                <a:solidFill>
                  <a:schemeClr val="tx1"/>
                </a:solidFill>
              </a:rPr>
              <a:t>2</a:t>
            </a:r>
            <a:r>
              <a:rPr lang="ar-OM" sz="2800" b="1" dirty="0">
                <a:solidFill>
                  <a:schemeClr val="tx1"/>
                </a:solidFill>
              </a:rPr>
              <a:t>- يتحدث عن اللوحة بجمل سليمة ومعبرة.</a:t>
            </a:r>
            <a:endParaRPr lang="ar-OM" sz="2400" b="1" dirty="0">
              <a:solidFill>
                <a:schemeClr val="tx1"/>
              </a:solidFill>
            </a:endParaRPr>
          </a:p>
        </p:txBody>
      </p:sp>
      <p:sp>
        <p:nvSpPr>
          <p:cNvPr id="7" name="مستطيل: زوايا مستديرة 6">
            <a:extLst>
              <a:ext uri="{FF2B5EF4-FFF2-40B4-BE49-F238E27FC236}">
                <a16:creationId xmlns:a16="http://schemas.microsoft.com/office/drawing/2014/main" id="{32D1BB26-12E7-453C-A907-C7B5F638F413}"/>
              </a:ext>
            </a:extLst>
          </p:cNvPr>
          <p:cNvSpPr/>
          <p:nvPr/>
        </p:nvSpPr>
        <p:spPr>
          <a:xfrm>
            <a:off x="1411941" y="2770094"/>
            <a:ext cx="5997387" cy="430306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1" anchor="ctr"/>
          <a:lstStyle/>
          <a:p>
            <a:pPr algn="ctr"/>
            <a:r>
              <a:rPr lang="ar-OM" sz="2800" b="1" dirty="0">
                <a:solidFill>
                  <a:schemeClr val="tx1"/>
                </a:solidFill>
              </a:rPr>
              <a:t>3- يتعرف على النص من خلال القراءة التصفحية</a:t>
            </a:r>
            <a:r>
              <a:rPr lang="ar-OM" sz="2000" b="1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8" name="مستطيل: زوايا مستديرة 7">
            <a:extLst>
              <a:ext uri="{FF2B5EF4-FFF2-40B4-BE49-F238E27FC236}">
                <a16:creationId xmlns:a16="http://schemas.microsoft.com/office/drawing/2014/main" id="{660835FE-714D-406E-8B2C-E65DF85925EB}"/>
              </a:ext>
            </a:extLst>
          </p:cNvPr>
          <p:cNvSpPr/>
          <p:nvPr/>
        </p:nvSpPr>
        <p:spPr>
          <a:xfrm>
            <a:off x="1902758" y="3690003"/>
            <a:ext cx="5526741" cy="575469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1" anchor="ctr"/>
          <a:lstStyle/>
          <a:p>
            <a:pPr algn="ctr"/>
            <a:r>
              <a:rPr lang="ar-OM" sz="3200" b="1" dirty="0">
                <a:solidFill>
                  <a:schemeClr val="tx1"/>
                </a:solidFill>
              </a:rPr>
              <a:t>4-يقرأ النص قراءة جهيرة مسترسلة.</a:t>
            </a:r>
          </a:p>
        </p:txBody>
      </p:sp>
      <p:sp>
        <p:nvSpPr>
          <p:cNvPr id="9" name="مستطيل: زوايا مستديرة 8">
            <a:extLst>
              <a:ext uri="{FF2B5EF4-FFF2-40B4-BE49-F238E27FC236}">
                <a16:creationId xmlns:a16="http://schemas.microsoft.com/office/drawing/2014/main" id="{3101AE27-3E69-4412-BF9A-E4A17CAA08AD}"/>
              </a:ext>
            </a:extLst>
          </p:cNvPr>
          <p:cNvSpPr/>
          <p:nvPr/>
        </p:nvSpPr>
        <p:spPr>
          <a:xfrm>
            <a:off x="1662952" y="4846450"/>
            <a:ext cx="4343400" cy="575469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1" anchor="ctr"/>
          <a:lstStyle/>
          <a:p>
            <a:pPr algn="ctr"/>
            <a:r>
              <a:rPr lang="ar-OM" sz="2800" b="1" dirty="0">
                <a:solidFill>
                  <a:schemeClr val="tx1"/>
                </a:solidFill>
              </a:rPr>
              <a:t>5- يوضح معاني المفردات الجديدة.</a:t>
            </a:r>
          </a:p>
        </p:txBody>
      </p:sp>
      <p:sp>
        <p:nvSpPr>
          <p:cNvPr id="10" name="مستطيل: زوايا مستديرة 9">
            <a:extLst>
              <a:ext uri="{FF2B5EF4-FFF2-40B4-BE49-F238E27FC236}">
                <a16:creationId xmlns:a16="http://schemas.microsoft.com/office/drawing/2014/main" id="{466F34FF-62E3-48E7-A212-F7D30BDAE640}"/>
              </a:ext>
            </a:extLst>
          </p:cNvPr>
          <p:cNvSpPr/>
          <p:nvPr/>
        </p:nvSpPr>
        <p:spPr>
          <a:xfrm>
            <a:off x="1573306" y="6150568"/>
            <a:ext cx="5526741" cy="440999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1" anchor="ctr"/>
          <a:lstStyle/>
          <a:p>
            <a:pPr algn="ctr"/>
            <a:r>
              <a:rPr lang="ar-OM" sz="2800" b="1" dirty="0">
                <a:solidFill>
                  <a:schemeClr val="tx1"/>
                </a:solidFill>
              </a:rPr>
              <a:t>6- يستنتج الفكرة العامة من النص.</a:t>
            </a:r>
            <a:r>
              <a:rPr lang="ar-OM" dirty="0"/>
              <a:t>..</a:t>
            </a:r>
          </a:p>
        </p:txBody>
      </p:sp>
      <p:pic>
        <p:nvPicPr>
          <p:cNvPr id="12" name="صورة 11">
            <a:extLst>
              <a:ext uri="{FF2B5EF4-FFF2-40B4-BE49-F238E27FC236}">
                <a16:creationId xmlns:a16="http://schemas.microsoft.com/office/drawing/2014/main" id="{10983470-0247-404A-8335-B59B001AC6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5794" y="120160"/>
            <a:ext cx="1824318" cy="1824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557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>
            <a:extLst>
              <a:ext uri="{FF2B5EF4-FFF2-40B4-BE49-F238E27FC236}">
                <a16:creationId xmlns:a16="http://schemas.microsoft.com/office/drawing/2014/main" id="{57EF7D21-6283-4C82-B768-B4686D8B3C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047186"/>
          </a:xfrm>
          <a:prstGeom prst="rect">
            <a:avLst/>
          </a:prstGeom>
        </p:spPr>
      </p:pic>
      <p:sp>
        <p:nvSpPr>
          <p:cNvPr id="4" name="مستطيل 3">
            <a:extLst>
              <a:ext uri="{FF2B5EF4-FFF2-40B4-BE49-F238E27FC236}">
                <a16:creationId xmlns:a16="http://schemas.microsoft.com/office/drawing/2014/main" id="{A9A5436E-977F-4BEF-B01B-8E5995DB6C4A}"/>
              </a:ext>
            </a:extLst>
          </p:cNvPr>
          <p:cNvSpPr/>
          <p:nvPr/>
        </p:nvSpPr>
        <p:spPr>
          <a:xfrm>
            <a:off x="1866693" y="1210440"/>
            <a:ext cx="5166799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ما هو شعورك عندما </a:t>
            </a:r>
          </a:p>
          <a:p>
            <a:pPr algn="ctr"/>
            <a:r>
              <a:rPr lang="ar-OM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تستمع الى </a:t>
            </a:r>
          </a:p>
          <a:p>
            <a:pPr algn="ctr"/>
            <a:r>
              <a:rPr lang="ar-OM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أصوات عالية</a:t>
            </a:r>
          </a:p>
          <a:p>
            <a:pPr algn="ctr"/>
            <a:r>
              <a:rPr lang="ar-OM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أثناء الحصة الدراسية</a:t>
            </a:r>
            <a:endParaRPr lang="ar-SA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2" name="سحابة 1">
            <a:extLst>
              <a:ext uri="{FF2B5EF4-FFF2-40B4-BE49-F238E27FC236}">
                <a16:creationId xmlns:a16="http://schemas.microsoft.com/office/drawing/2014/main" id="{17FB6CD8-CD8C-40F4-A2F5-74186DE15FE6}"/>
              </a:ext>
            </a:extLst>
          </p:cNvPr>
          <p:cNvSpPr/>
          <p:nvPr/>
        </p:nvSpPr>
        <p:spPr>
          <a:xfrm>
            <a:off x="9735671" y="228600"/>
            <a:ext cx="2312894" cy="2111188"/>
          </a:xfrm>
          <a:prstGeom prst="clou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OM" sz="3600" b="1" i="1" dirty="0">
                <a:solidFill>
                  <a:srgbClr val="FF0000"/>
                </a:solidFill>
              </a:rPr>
              <a:t>التعلم </a:t>
            </a:r>
          </a:p>
          <a:p>
            <a:pPr algn="ctr"/>
            <a:r>
              <a:rPr lang="ar-OM" sz="3600" b="1" i="1" dirty="0">
                <a:solidFill>
                  <a:srgbClr val="FF0000"/>
                </a:solidFill>
              </a:rPr>
              <a:t>القبلي</a:t>
            </a:r>
          </a:p>
        </p:txBody>
      </p:sp>
    </p:spTree>
    <p:extLst>
      <p:ext uri="{BB962C8B-B14F-4D97-AF65-F5344CB8AC3E}">
        <p14:creationId xmlns:p14="http://schemas.microsoft.com/office/powerpoint/2010/main" val="2479758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>
            <a:extLst>
              <a:ext uri="{FF2B5EF4-FFF2-40B4-BE49-F238E27FC236}">
                <a16:creationId xmlns:a16="http://schemas.microsoft.com/office/drawing/2014/main" id="{EA212E3F-E6BC-4ABD-B390-FBFA892A42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صورة 2">
            <a:extLst>
              <a:ext uri="{FF2B5EF4-FFF2-40B4-BE49-F238E27FC236}">
                <a16:creationId xmlns:a16="http://schemas.microsoft.com/office/drawing/2014/main" id="{B997351F-5357-417D-B311-DCD5FE83D78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6470"/>
          <a:stretch/>
        </p:blipFill>
        <p:spPr>
          <a:xfrm>
            <a:off x="9211235" y="4141694"/>
            <a:ext cx="2738718" cy="21380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صورة 3">
            <a:extLst>
              <a:ext uri="{FF2B5EF4-FFF2-40B4-BE49-F238E27FC236}">
                <a16:creationId xmlns:a16="http://schemas.microsoft.com/office/drawing/2014/main" id="{C815ECAA-E6C0-4AB5-87D3-81CC0D69E67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209" r="11481"/>
          <a:stretch/>
        </p:blipFill>
        <p:spPr>
          <a:xfrm>
            <a:off x="847165" y="4141694"/>
            <a:ext cx="2550459" cy="2524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صورة 5">
            <a:extLst>
              <a:ext uri="{FF2B5EF4-FFF2-40B4-BE49-F238E27FC236}">
                <a16:creationId xmlns:a16="http://schemas.microsoft.com/office/drawing/2014/main" id="{63182824-E85A-4404-BCDB-09D6A19220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3753" y="533681"/>
            <a:ext cx="4582647" cy="27877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سحابة 6">
            <a:extLst>
              <a:ext uri="{FF2B5EF4-FFF2-40B4-BE49-F238E27FC236}">
                <a16:creationId xmlns:a16="http://schemas.microsoft.com/office/drawing/2014/main" id="{C421E9FE-938C-45AE-9833-9450FEEB00F1}"/>
              </a:ext>
            </a:extLst>
          </p:cNvPr>
          <p:cNvSpPr/>
          <p:nvPr/>
        </p:nvSpPr>
        <p:spPr>
          <a:xfrm>
            <a:off x="8996082" y="533681"/>
            <a:ext cx="2348753" cy="1254778"/>
          </a:xfrm>
          <a:prstGeom prst="clou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OM" sz="3200" b="1" dirty="0"/>
              <a:t>التمهيد</a:t>
            </a:r>
          </a:p>
        </p:txBody>
      </p:sp>
      <p:sp>
        <p:nvSpPr>
          <p:cNvPr id="8" name="مستطيل 7">
            <a:extLst>
              <a:ext uri="{FF2B5EF4-FFF2-40B4-BE49-F238E27FC236}">
                <a16:creationId xmlns:a16="http://schemas.microsoft.com/office/drawing/2014/main" id="{DD5CFC2B-C9DE-47BB-8725-63AD44582DC8}"/>
              </a:ext>
            </a:extLst>
          </p:cNvPr>
          <p:cNvSpPr/>
          <p:nvPr/>
        </p:nvSpPr>
        <p:spPr>
          <a:xfrm>
            <a:off x="4088005" y="2938234"/>
            <a:ext cx="58464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54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ما أهمية الماء في الحياة؟</a:t>
            </a:r>
            <a:endParaRPr lang="ar-SA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11767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صورة تحتوي على نص, بطاقة عمل, لقطة شاشة, إطار صورة&#10;&#10;تم إنشاء الوصف تلقائياً">
            <a:extLst>
              <a:ext uri="{FF2B5EF4-FFF2-40B4-BE49-F238E27FC236}">
                <a16:creationId xmlns:a16="http://schemas.microsoft.com/office/drawing/2014/main" id="{2C6C1C15-49A1-4C74-ABF0-55D20241F9A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57" r="9637" b="27956"/>
          <a:stretch/>
        </p:blipFill>
        <p:spPr>
          <a:xfrm>
            <a:off x="5938165" y="0"/>
            <a:ext cx="6253837" cy="6802446"/>
          </a:xfrm>
          <a:prstGeom prst="rect">
            <a:avLst/>
          </a:prstGeom>
        </p:spPr>
      </p:pic>
      <p:pic>
        <p:nvPicPr>
          <p:cNvPr id="4" name="صورة 3">
            <a:extLst>
              <a:ext uri="{FF2B5EF4-FFF2-40B4-BE49-F238E27FC236}">
                <a16:creationId xmlns:a16="http://schemas.microsoft.com/office/drawing/2014/main" id="{AA609859-AA4A-4E2F-93AB-C325DFE88F2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2620" t="71961" r="17396" b="8039"/>
          <a:stretch/>
        </p:blipFill>
        <p:spPr>
          <a:xfrm>
            <a:off x="0" y="0"/>
            <a:ext cx="5661212" cy="4195483"/>
          </a:xfrm>
          <a:prstGeom prst="rect">
            <a:avLst/>
          </a:prstGeom>
        </p:spPr>
      </p:pic>
      <p:pic>
        <p:nvPicPr>
          <p:cNvPr id="5" name="صورة 4">
            <a:extLst>
              <a:ext uri="{FF2B5EF4-FFF2-40B4-BE49-F238E27FC236}">
                <a16:creationId xmlns:a16="http://schemas.microsoft.com/office/drawing/2014/main" id="{18A25727-5E29-44D1-9511-0F8F1CC5B88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38597" y="-7194"/>
            <a:ext cx="2619375" cy="1743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صورة 5">
            <a:extLst>
              <a:ext uri="{FF2B5EF4-FFF2-40B4-BE49-F238E27FC236}">
                <a16:creationId xmlns:a16="http://schemas.microsoft.com/office/drawing/2014/main" id="{77C70FD0-C511-4FAA-B11C-CF0CFBD5758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61173" y="1848532"/>
            <a:ext cx="5366970" cy="4841262"/>
          </a:xfrm>
          <a:prstGeom prst="rect">
            <a:avLst/>
          </a:prstGeom>
        </p:spPr>
      </p:pic>
      <p:pic>
        <p:nvPicPr>
          <p:cNvPr id="8" name="صورة 7">
            <a:extLst>
              <a:ext uri="{FF2B5EF4-FFF2-40B4-BE49-F238E27FC236}">
                <a16:creationId xmlns:a16="http://schemas.microsoft.com/office/drawing/2014/main" id="{7B991D2A-DE3D-49DB-ADDA-C7A579ECB5B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832" y="3724835"/>
            <a:ext cx="5794035" cy="3077611"/>
          </a:xfrm>
          <a:prstGeom prst="rect">
            <a:avLst/>
          </a:prstGeom>
        </p:spPr>
      </p:pic>
      <p:pic>
        <p:nvPicPr>
          <p:cNvPr id="12" name="اجمل ذكريات نشيد المطر  حفنة ماء ذات مساء_hq">
            <a:hlinkClick r:id="" action="ppaction://media"/>
            <a:extLst>
              <a:ext uri="{FF2B5EF4-FFF2-40B4-BE49-F238E27FC236}">
                <a16:creationId xmlns:a16="http://schemas.microsoft.com/office/drawing/2014/main" id="{2C9E8C9B-1B06-4441-BB6E-232B0C5CEB1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67138" y="4546685"/>
            <a:ext cx="3959086" cy="1453038"/>
          </a:xfrm>
          <a:prstGeom prst="rect">
            <a:avLst/>
          </a:prstGeom>
        </p:spPr>
      </p:pic>
      <p:sp>
        <p:nvSpPr>
          <p:cNvPr id="7" name="مربع نص 6">
            <a:extLst>
              <a:ext uri="{FF2B5EF4-FFF2-40B4-BE49-F238E27FC236}">
                <a16:creationId xmlns:a16="http://schemas.microsoft.com/office/drawing/2014/main" id="{8D376C25-6891-4476-B650-3AE3129C63AE}"/>
              </a:ext>
            </a:extLst>
          </p:cNvPr>
          <p:cNvSpPr txBox="1"/>
          <p:nvPr/>
        </p:nvSpPr>
        <p:spPr>
          <a:xfrm>
            <a:off x="-318023" y="5576160"/>
            <a:ext cx="456729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>
                <a:hlinkClick r:id="rId10"/>
              </a:rPr>
              <a:t>https://www.yout-ube.com/watch?v=iilblqPWZ8Y</a:t>
            </a:r>
            <a:endParaRPr lang="en-US" dirty="0"/>
          </a:p>
          <a:p>
            <a:endParaRPr lang="ar-OM" dirty="0"/>
          </a:p>
        </p:txBody>
      </p:sp>
      <p:sp>
        <p:nvSpPr>
          <p:cNvPr id="9" name="سحابة 8">
            <a:extLst>
              <a:ext uri="{FF2B5EF4-FFF2-40B4-BE49-F238E27FC236}">
                <a16:creationId xmlns:a16="http://schemas.microsoft.com/office/drawing/2014/main" id="{31564806-FC67-4F2F-B6BB-4AB07C8AC807}"/>
              </a:ext>
            </a:extLst>
          </p:cNvPr>
          <p:cNvSpPr/>
          <p:nvPr/>
        </p:nvSpPr>
        <p:spPr>
          <a:xfrm>
            <a:off x="9513233" y="1404671"/>
            <a:ext cx="2350601" cy="1161491"/>
          </a:xfrm>
          <a:prstGeom prst="cloud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OM" sz="3600" dirty="0"/>
              <a:t>المحادثة:</a:t>
            </a:r>
            <a:endParaRPr lang="ar-OM" dirty="0"/>
          </a:p>
        </p:txBody>
      </p:sp>
    </p:spTree>
    <p:extLst>
      <p:ext uri="{BB962C8B-B14F-4D97-AF65-F5344CB8AC3E}">
        <p14:creationId xmlns:p14="http://schemas.microsoft.com/office/powerpoint/2010/main" val="464343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16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صورة تحتوي على نص&#10;&#10;تم إنشاء الوصف تلقائياً">
            <a:extLst>
              <a:ext uri="{FF2B5EF4-FFF2-40B4-BE49-F238E27FC236}">
                <a16:creationId xmlns:a16="http://schemas.microsoft.com/office/drawing/2014/main" id="{88A87C77-8458-4CF5-8BC5-7D0E10A97B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996081" cy="6858000"/>
          </a:xfrm>
          <a:prstGeom prst="rect">
            <a:avLst/>
          </a:prstGeom>
        </p:spPr>
      </p:pic>
      <p:pic>
        <p:nvPicPr>
          <p:cNvPr id="4" name="صورة 3">
            <a:extLst>
              <a:ext uri="{FF2B5EF4-FFF2-40B4-BE49-F238E27FC236}">
                <a16:creationId xmlns:a16="http://schemas.microsoft.com/office/drawing/2014/main" id="{4F2E647B-9D55-4A2D-9008-603DD38654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3011" y="2205318"/>
            <a:ext cx="3411071" cy="4281207"/>
          </a:xfrm>
          <a:prstGeom prst="rect">
            <a:avLst/>
          </a:prstGeom>
        </p:spPr>
      </p:pic>
      <p:sp>
        <p:nvSpPr>
          <p:cNvPr id="5" name="مخطط انسيابي: متعدد المستندات 4">
            <a:extLst>
              <a:ext uri="{FF2B5EF4-FFF2-40B4-BE49-F238E27FC236}">
                <a16:creationId xmlns:a16="http://schemas.microsoft.com/office/drawing/2014/main" id="{8EE0EC01-F2E8-4BDA-9C9C-9C86BDE95ADA}"/>
              </a:ext>
            </a:extLst>
          </p:cNvPr>
          <p:cNvSpPr/>
          <p:nvPr/>
        </p:nvSpPr>
        <p:spPr>
          <a:xfrm>
            <a:off x="8996081" y="215153"/>
            <a:ext cx="2581837" cy="1990165"/>
          </a:xfrm>
          <a:prstGeom prst="flowChartMultidocumen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OM" sz="2800" b="1" i="1" u="sng" dirty="0"/>
              <a:t>القراءة التصفحية</a:t>
            </a:r>
          </a:p>
        </p:txBody>
      </p:sp>
      <p:sp>
        <p:nvSpPr>
          <p:cNvPr id="2" name="مربع نص 1"/>
          <p:cNvSpPr txBox="1"/>
          <p:nvPr/>
        </p:nvSpPr>
        <p:spPr>
          <a:xfrm>
            <a:off x="2116183" y="2873829"/>
            <a:ext cx="3788229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OM" sz="4400" dirty="0" smtClean="0">
                <a:solidFill>
                  <a:srgbClr val="FF0000"/>
                </a:solidFill>
              </a:rPr>
              <a:t>الماء </a:t>
            </a:r>
            <a:r>
              <a:rPr lang="ar-OM" sz="4400" smtClean="0">
                <a:solidFill>
                  <a:srgbClr val="FF0000"/>
                </a:solidFill>
              </a:rPr>
              <a:t>ليس </a:t>
            </a:r>
            <a:r>
              <a:rPr lang="ar-OM" sz="4400" smtClean="0">
                <a:solidFill>
                  <a:srgbClr val="FF0000"/>
                </a:solidFill>
              </a:rPr>
              <a:t>بعيدا</a:t>
            </a:r>
            <a:endParaRPr lang="ar-OM" sz="4400" dirty="0">
              <a:solidFill>
                <a:srgbClr val="FF0000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2168434" y="3576480"/>
            <a:ext cx="368372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OM" sz="4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زهران القاسمي</a:t>
            </a:r>
            <a:endParaRPr lang="ar-OM" sz="4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2116182" y="4129868"/>
            <a:ext cx="297833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OM" sz="4400" dirty="0" smtClean="0">
                <a:solidFill>
                  <a:srgbClr val="FF0000"/>
                </a:solidFill>
              </a:rPr>
              <a:t>سيرة الحجر</a:t>
            </a:r>
            <a:endParaRPr lang="ar-OM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043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>
            <a:extLst>
              <a:ext uri="{FF2B5EF4-FFF2-40B4-BE49-F238E27FC236}">
                <a16:creationId xmlns:a16="http://schemas.microsoft.com/office/drawing/2014/main" id="{F9C02CE2-146D-4FBC-8981-559BBA0D21F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1" t="46824" r="4253" b="6897"/>
          <a:stretch/>
        </p:blipFill>
        <p:spPr>
          <a:xfrm>
            <a:off x="110360" y="0"/>
            <a:ext cx="4461640" cy="6858000"/>
          </a:xfrm>
          <a:prstGeom prst="rect">
            <a:avLst/>
          </a:prstGeom>
        </p:spPr>
      </p:pic>
      <p:pic>
        <p:nvPicPr>
          <p:cNvPr id="10" name="صورة 9">
            <a:extLst>
              <a:ext uri="{FF2B5EF4-FFF2-40B4-BE49-F238E27FC236}">
                <a16:creationId xmlns:a16="http://schemas.microsoft.com/office/drawing/2014/main" id="{DAC1E5CC-31B7-4DE6-B163-B484653FFCA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4722"/>
          <a:stretch/>
        </p:blipFill>
        <p:spPr>
          <a:xfrm>
            <a:off x="3767959" y="0"/>
            <a:ext cx="84240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790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>
            <a:extLst>
              <a:ext uri="{FF2B5EF4-FFF2-40B4-BE49-F238E27FC236}">
                <a16:creationId xmlns:a16="http://schemas.microsoft.com/office/drawing/2014/main" id="{D70D8F3C-3069-41AE-8460-AAAAB981EE9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5517"/>
          <a:stretch/>
        </p:blipFill>
        <p:spPr>
          <a:xfrm>
            <a:off x="0" y="107575"/>
            <a:ext cx="12192000" cy="675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722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>
            <a:extLst>
              <a:ext uri="{FF2B5EF4-FFF2-40B4-BE49-F238E27FC236}">
                <a16:creationId xmlns:a16="http://schemas.microsoft.com/office/drawing/2014/main" id="{7C094C28-6CB4-4990-8594-AC8CA9BCE79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3793" b="28668"/>
          <a:stretch/>
        </p:blipFill>
        <p:spPr>
          <a:xfrm>
            <a:off x="0" y="0"/>
            <a:ext cx="12192000" cy="2393576"/>
          </a:xfrm>
          <a:prstGeom prst="rect">
            <a:avLst/>
          </a:prstGeom>
        </p:spPr>
      </p:pic>
      <p:pic>
        <p:nvPicPr>
          <p:cNvPr id="3" name="صورة 2">
            <a:extLst>
              <a:ext uri="{FF2B5EF4-FFF2-40B4-BE49-F238E27FC236}">
                <a16:creationId xmlns:a16="http://schemas.microsoft.com/office/drawing/2014/main" id="{ABCB953E-01AF-49B1-828B-3C104BFDDFD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597"/>
          <a:stretch/>
        </p:blipFill>
        <p:spPr>
          <a:xfrm>
            <a:off x="0" y="2159876"/>
            <a:ext cx="12191999" cy="4698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778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</TotalTime>
  <Words>162</Words>
  <Application>Microsoft Office PowerPoint</Application>
  <PresentationFormat>شاشة عريضة</PresentationFormat>
  <Paragraphs>58</Paragraphs>
  <Slides>19</Slides>
  <Notes>0</Notes>
  <HiddenSlides>0</HiddenSlides>
  <MMClips>1</MMClips>
  <ScaleCrop>false</ScaleCrop>
  <HeadingPairs>
    <vt:vector size="6" baseType="variant">
      <vt:variant>
        <vt:lpstr>الخطوط المستخدمة</vt:lpstr>
      </vt:variant>
      <vt:variant>
        <vt:i4>5</vt:i4>
      </vt:variant>
      <vt:variant>
        <vt:lpstr>نسق</vt:lpstr>
      </vt:variant>
      <vt:variant>
        <vt:i4>2</vt:i4>
      </vt:variant>
      <vt:variant>
        <vt:lpstr>عناوين الشرائح</vt:lpstr>
      </vt:variant>
      <vt:variant>
        <vt:i4>19</vt:i4>
      </vt:variant>
    </vt:vector>
  </HeadingPairs>
  <TitlesOfParts>
    <vt:vector size="26" baseType="lpstr">
      <vt:lpstr> Abdoullah Ashgar EL-kharef</vt:lpstr>
      <vt:lpstr>Arial</vt:lpstr>
      <vt:lpstr>Calibri</vt:lpstr>
      <vt:lpstr>Calibri Light</vt:lpstr>
      <vt:lpstr>Times New Roman</vt:lpstr>
      <vt:lpstr>نسق Office</vt:lpstr>
      <vt:lpstr>نسق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Sheikha Alsaidi</dc:creator>
  <cp:lastModifiedBy>DELL</cp:lastModifiedBy>
  <cp:revision>30</cp:revision>
  <dcterms:created xsi:type="dcterms:W3CDTF">2021-03-07T04:37:55Z</dcterms:created>
  <dcterms:modified xsi:type="dcterms:W3CDTF">2021-03-18T03:46:51Z</dcterms:modified>
</cp:coreProperties>
</file>