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8" r:id="rId3"/>
    <p:sldId id="256" r:id="rId4"/>
    <p:sldId id="260" r:id="rId5"/>
    <p:sldId id="264" r:id="rId6"/>
    <p:sldId id="263" r:id="rId7"/>
    <p:sldId id="261" r:id="rId8"/>
    <p:sldId id="265" r:id="rId9"/>
    <p:sldId id="267" r:id="rId10"/>
    <p:sldId id="277" r:id="rId11"/>
    <p:sldId id="268" r:id="rId12"/>
    <p:sldId id="269" r:id="rId13"/>
    <p:sldId id="270" r:id="rId14"/>
    <p:sldId id="280" r:id="rId15"/>
    <p:sldId id="271" r:id="rId16"/>
    <p:sldId id="279" r:id="rId17"/>
    <p:sldId id="278" r:id="rId18"/>
    <p:sldId id="272" r:id="rId19"/>
    <p:sldId id="274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668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63" autoAdjust="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advClick="0" advTm="6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F2B7BEA-8910-46AA-85D0-85ADE462BB21}" type="datetimeFigureOut">
              <a:rPr lang="en-US" smtClean="0"/>
              <a:pPr/>
              <a:t>14/9/2015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F49BE7-B7A0-403B-A5E7-34F0E6246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60000"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752600"/>
            <a:ext cx="7543800" cy="22098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1.“ </a:t>
            </a:r>
            <a:r>
              <a:rPr lang="en-US" sz="36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For the attention of ….” </a:t>
            </a:r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is called</a:t>
            </a:r>
            <a:r>
              <a:rPr lang="en-US" sz="36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…… </a:t>
            </a:r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and it is placed just ……. the inside address.</a:t>
            </a:r>
            <a:endParaRPr lang="en-US" sz="3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10.Which of  the following is NOT true about inside address?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This is the recipient’s address.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It is written below the sender’s address.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It is  on the left-hand side of the page.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It is not separated from the date by a space.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371600"/>
            <a:ext cx="7543800" cy="3810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11.The signature block should include...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Your full name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Either your given name or your title, together with your job title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Your name with initials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Your given name and your job title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7543800" cy="3810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12.The printed letter head should provide all these details except ...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address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type of company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register number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references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13.Which is NOT true about references?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They should indicate what the letter refers to and the correspondence to refer to when replying.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They may appear in figures or in letters.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They are optional.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They cannot be a date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6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14.What do the abbreviations below stand for?</a:t>
            </a:r>
          </a:p>
          <a:p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1397000"/>
          <a:ext cx="7467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  <a:latin typeface="Arial" pitchFamily="34" charset="0"/>
                          <a:cs typeface="Arial" pitchFamily="34" charset="0"/>
                        </a:rPr>
                        <a:t>pp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  <a:latin typeface="Arial" pitchFamily="34" charset="0"/>
                          <a:cs typeface="Arial" pitchFamily="34" charset="0"/>
                        </a:rPr>
                        <a:t>cc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  <a:latin typeface="Arial" pitchFamily="34" charset="0"/>
                          <a:cs typeface="Arial" pitchFamily="34" charset="0"/>
                        </a:rPr>
                        <a:t>plc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  <a:latin typeface="Arial" pitchFamily="34" charset="0"/>
                          <a:cs typeface="Arial" pitchFamily="34" charset="0"/>
                        </a:rPr>
                        <a:t>ltd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</a:p>
                    <a:p>
                      <a:pPr marL="457200" indent="-457200">
                        <a:buAutoNum type="arabicPeriod"/>
                      </a:pPr>
                      <a:endParaRPr lang="en-US" sz="3200" dirty="0">
                        <a:solidFill>
                          <a:srgbClr val="1C166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</a:rPr>
                        <a:t>6. ref.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</a:rPr>
                        <a:t>7.bcc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</a:rPr>
                        <a:t>8. </a:t>
                      </a:r>
                      <a:r>
                        <a:rPr lang="en-US" sz="3200" dirty="0" err="1" smtClean="0">
                          <a:solidFill>
                            <a:srgbClr val="1C1668"/>
                          </a:solidFill>
                        </a:rPr>
                        <a:t>asap</a:t>
                      </a:r>
                      <a:endParaRPr lang="en-US" sz="3200" dirty="0" smtClean="0">
                        <a:solidFill>
                          <a:srgbClr val="1C1668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</a:rPr>
                        <a:t>9. COB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200" dirty="0" smtClean="0">
                          <a:solidFill>
                            <a:srgbClr val="1C1668"/>
                          </a:solidFill>
                        </a:rPr>
                        <a:t>10. BFN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3200" dirty="0">
                        <a:solidFill>
                          <a:srgbClr val="1C166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371600"/>
            <a:ext cx="7543800" cy="1752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15.What is the main reason for having a subject title at the beginning of a letter?</a:t>
            </a:r>
            <a:endParaRPr lang="en-US" sz="3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371600"/>
            <a:ext cx="7543800" cy="3429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16.“ The language of emails can be quite informal as long as you have established a working relationship.”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The statement is …..(TRUE? FALSE?)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17.In blocked style, it is NOT required …………..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 To leave a line space between paragraphs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To start each line directly below the one above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To have a letter head for any correspondence.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To follow a strict left margin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04800"/>
            <a:ext cx="7543800" cy="6324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18.Which of the following is NOT true about faxes?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The language of faxes is much like that of letters, yet it can be briefer and more direct.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They are an open system, so they should not be used for confidential correspondence.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They can replace original documents.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They should be written clearly in case of handwritten messages.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066800"/>
            <a:ext cx="7543800" cy="4191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19.If it is the case of personal, confidential, or legal correspondence, ……. are more preferable 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Emails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Faxes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Letters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Emails and faxes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7543800" cy="23622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2.The month in the date should not be written in figures because this can …….</a:t>
            </a:r>
            <a:endParaRPr lang="en-US" sz="3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66800"/>
            <a:ext cx="7543800" cy="35052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20.In </a:t>
            </a:r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correspondence that does not have a LETTER HEAD, it is usual to place the sender’s address in the ……… corner of the page. Placing it in the …….. corner is also acceptable, but less common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7543800" cy="64008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3.Which of the following is NOT true about writing a business letter?</a:t>
            </a:r>
          </a:p>
          <a:p>
            <a:pPr marL="342900" indent="-342900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Choose the correct salutation and complimentary close.</a:t>
            </a:r>
          </a:p>
          <a:p>
            <a:pPr marL="342900" indent="-342900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Make sure your signature block tells your reader what he or she needs to know about you.</a:t>
            </a:r>
          </a:p>
          <a:p>
            <a:pPr marL="342900" indent="-342900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Write the month of the date in figures.</a:t>
            </a:r>
          </a:p>
          <a:p>
            <a:pPr marL="342900" indent="-342900">
              <a:buClr>
                <a:schemeClr val="tx1">
                  <a:lumMod val="95000"/>
                  <a:lumOff val="5000"/>
                </a:schemeClr>
              </a:buClr>
              <a:buSzPct val="100000"/>
            </a:pPr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Write both the sender’s and the recipient’s address in as much detail as possible and in the correct order.</a:t>
            </a:r>
            <a:endParaRPr lang="en-US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4.The name of the person you are writing to, if you know it, should be written …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without any initials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only the first name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with either the person’s initials/ or his or her first given name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as Mr. Smith , for example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447800"/>
            <a:ext cx="7543800" cy="3657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5.‘In American English, a letter to a company usually opens with Dear Gentlemen instead of Dear Sir to address a company’. </a:t>
            </a:r>
          </a:p>
          <a:p>
            <a:endParaRPr lang="en-US" sz="3200" b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This statement is ….(TRUE? FALSE?)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295400"/>
            <a:ext cx="7543800" cy="37338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6.Which of these comes after the inside address?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Body of the letter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Complimentary close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References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Salutation</a:t>
            </a:r>
          </a:p>
          <a:p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7543800" cy="48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7.Put the details below in an inside address in the correct order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Name of country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Name of house or building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Name of town or city and postcode</a:t>
            </a:r>
          </a:p>
          <a:p>
            <a:pPr marL="541782" indent="-514350"/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Number of building and name of street</a:t>
            </a:r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371600"/>
            <a:ext cx="7543800" cy="3429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8.In salutation, …… are not used with courtesy titles. To address business associates who you know well, use just their first name without any title.</a:t>
            </a:r>
            <a:endParaRPr lang="en-US" sz="3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"/>
            <a:ext cx="7543800" cy="5943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9.It is NOT suggested to...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a. Use </a:t>
            </a:r>
            <a:r>
              <a:rPr lang="en-US" sz="32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Yours sincerely</a:t>
            </a:r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for complementary close if the letter begins with a personal name.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b. Close your letter with old-fashioned phrases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c. Place the complimentary close on the left, starting directly below the previous line</a:t>
            </a:r>
          </a:p>
          <a:p>
            <a:r>
              <a:rPr lang="en-US" sz="32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d. Always put a comma after the complimentary close</a:t>
            </a:r>
          </a:p>
          <a:p>
            <a:endParaRPr lang="en-US" sz="32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786</Words>
  <Application>Microsoft Office PowerPoint</Application>
  <PresentationFormat>On-screen Show (4:3)</PresentationFormat>
  <Paragraphs>82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Gill Sans MT</vt:lpstr>
      <vt:lpstr>Arial</vt:lpstr>
      <vt:lpstr>Verdana</vt:lpstr>
      <vt:lpstr>Wingdings 2</vt:lpstr>
      <vt:lpstr>Solstice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Tommy_Phan</cp:lastModifiedBy>
  <cp:revision>22</cp:revision>
  <dcterms:created xsi:type="dcterms:W3CDTF">2013-09-23T06:57:38Z</dcterms:created>
  <dcterms:modified xsi:type="dcterms:W3CDTF">2015-09-14T16:00:36Z</dcterms:modified>
</cp:coreProperties>
</file>