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99B129-E2CB-4BB4-A625-95C0A8136AD6}" type="datetimeFigureOut">
              <a:rPr lang="en-US" smtClean="0"/>
              <a:t>1/5/2017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D883539-3452-4EC3-A92E-A3D563D7691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06740"/>
            <a:ext cx="6400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GATEWAY SUPPORT NUMBER:-</a:t>
            </a:r>
          </a:p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1-800-294-5907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3" descr="C:\Users\JBB-Admin\Desktop\adsfc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1524000" cy="1524000"/>
          </a:xfrm>
          <a:prstGeom prst="rect">
            <a:avLst/>
          </a:prstGeom>
          <a:noFill/>
        </p:spPr>
      </p:pic>
      <p:pic>
        <p:nvPicPr>
          <p:cNvPr id="1028" name="Picture 4" descr="Image result for gateway laptop png 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362200"/>
            <a:ext cx="4419600" cy="1828800"/>
          </a:xfrm>
          <a:prstGeom prst="rect">
            <a:avLst/>
          </a:prstGeom>
          <a:noFill/>
        </p:spPr>
      </p:pic>
      <p:pic>
        <p:nvPicPr>
          <p:cNvPr id="1030" name="Picture 6" descr="Image result for gateway laptop png imag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286000"/>
            <a:ext cx="3124200" cy="1905000"/>
          </a:xfrm>
          <a:prstGeom prst="rect">
            <a:avLst/>
          </a:prstGeom>
          <a:noFill/>
        </p:spPr>
      </p:pic>
      <p:sp>
        <p:nvSpPr>
          <p:cNvPr id="8" name="Snip Diagonal Corner Rectangle 7"/>
          <p:cNvSpPr/>
          <p:nvPr/>
        </p:nvSpPr>
        <p:spPr>
          <a:xfrm>
            <a:off x="1143000" y="4800600"/>
            <a:ext cx="7848600" cy="137160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 Free Number:-1-800-294-5907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Canada:- 1-844-573-0859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UK:- 0-88-189-0272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Australia:- 1-300-326-128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49142" y="6258580"/>
            <a:ext cx="82472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https://www.globaltechsquad.com/gateway-support/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06740"/>
            <a:ext cx="6400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GATEWAY LAPTOP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3" descr="C:\Users\JBB-Admin\Desktop\adsfc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1524000" cy="1066800"/>
          </a:xfrm>
          <a:prstGeom prst="rect">
            <a:avLst/>
          </a:prstGeom>
          <a:noFill/>
        </p:spPr>
      </p:pic>
      <p:sp>
        <p:nvSpPr>
          <p:cNvPr id="8" name="Snip Diagonal Corner Rectangle 7"/>
          <p:cNvSpPr/>
          <p:nvPr/>
        </p:nvSpPr>
        <p:spPr>
          <a:xfrm>
            <a:off x="1143000" y="4800600"/>
            <a:ext cx="7848600" cy="137160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 Free Number:-1-800-294-5907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Canada:- 1-844-573-0859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UK:- 0-88-189-0272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Australia:- 1-300-326-128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49142" y="6258580"/>
            <a:ext cx="82472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https://www.globaltechsquad.com/gateway-support/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5400" y="1676400"/>
            <a:ext cx="5105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gateway is used to connect to two computers with different protocols in such a way that they can communicate with one another. This is sometimes referred to as a communication gateway. Gateways can be useful when attempting to connect computers with different operating systems and functions, but can be difficult to troubleshoot.</a:t>
            </a:r>
          </a:p>
        </p:txBody>
      </p:sp>
      <p:pic>
        <p:nvPicPr>
          <p:cNvPr id="10" name="Picture 6" descr="Image result for gateway laptop png 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828800"/>
            <a:ext cx="23622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06740"/>
            <a:ext cx="6400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ADVANTAGES OF  LAPTOP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3" descr="C:\Users\JBB-Admin\Desktop\adsfc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1524000" cy="1066800"/>
          </a:xfrm>
          <a:prstGeom prst="rect">
            <a:avLst/>
          </a:prstGeom>
          <a:noFill/>
        </p:spPr>
      </p:pic>
      <p:sp>
        <p:nvSpPr>
          <p:cNvPr id="8" name="Snip Diagonal Corner Rectangle 7"/>
          <p:cNvSpPr/>
          <p:nvPr/>
        </p:nvSpPr>
        <p:spPr>
          <a:xfrm>
            <a:off x="1143000" y="4800600"/>
            <a:ext cx="7848600" cy="137160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 Free Number:-1-800-294-5907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Canada:- 1-844-573-0859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UK:- 0-88-189-0272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Australia:- 1-300-326-128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49142" y="6258580"/>
            <a:ext cx="82472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https://www.globaltechsquad.com/gateway-support/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6" descr="Image result for gateway laptop png 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828800"/>
            <a:ext cx="2362200" cy="22098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1447800" y="1676400"/>
            <a:ext cx="4876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Size - laptops are small and light compared to desktops, especially the 13" and smaller ones, so they can be stored anywhere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Energy usage - laptops generally use less electricity than desktops, so this can help keep the energy bill down and help the environment.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06740"/>
            <a:ext cx="6400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ADVANTAGES OF  LAPTOP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3" descr="C:\Users\JBB-Admin\Desktop\adsfc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1524000" cy="1066800"/>
          </a:xfrm>
          <a:prstGeom prst="rect">
            <a:avLst/>
          </a:prstGeom>
          <a:noFill/>
        </p:spPr>
      </p:pic>
      <p:sp>
        <p:nvSpPr>
          <p:cNvPr id="8" name="Snip Diagonal Corner Rectangle 7"/>
          <p:cNvSpPr/>
          <p:nvPr/>
        </p:nvSpPr>
        <p:spPr>
          <a:xfrm>
            <a:off x="1143000" y="4800600"/>
            <a:ext cx="7848600" cy="137160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 Free Number:-1-800-294-5907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Canada:- 1-844-573-0859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UK:- 0-88-189-0272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Australia:- 1-300-326-128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49142" y="6258580"/>
            <a:ext cx="82472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https://www.globaltechsquad.com/gateway-support/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6" descr="Image result for gateway laptop png 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828800"/>
            <a:ext cx="1752600" cy="22098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219200" y="1709678"/>
            <a:ext cx="5867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Battery - power backups are expensive, sometimes even over $100 for just an hour of power for a desktop. Laptop batteries can last hours and even if they are old they typically outlast a backup power supply, so if power failures regularly occur in your area this will keep it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running.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Performance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laptops, even old ones, typically have more than enough memory and processing power for a server, which doesn't need much at all.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06740"/>
            <a:ext cx="6400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DISADVANTAGES OF  LAPTOP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3" descr="C:\Users\JBB-Admin\Desktop\adsfc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1524000" cy="1066800"/>
          </a:xfrm>
          <a:prstGeom prst="rect">
            <a:avLst/>
          </a:prstGeom>
          <a:noFill/>
        </p:spPr>
      </p:pic>
      <p:sp>
        <p:nvSpPr>
          <p:cNvPr id="8" name="Snip Diagonal Corner Rectangle 7"/>
          <p:cNvSpPr/>
          <p:nvPr/>
        </p:nvSpPr>
        <p:spPr>
          <a:xfrm>
            <a:off x="1143000" y="4800600"/>
            <a:ext cx="7848600" cy="137160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 Free Number:-1-800-294-5907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Canada:- 1-844-573-0859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UK:- 0-88-189-0272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Australia:- 1-300-326-128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49142" y="6258580"/>
            <a:ext cx="82472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https://www.globaltechsquad.com/gateway-support/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6" descr="Image result for gateway laptop png 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828800"/>
            <a:ext cx="1981200" cy="220980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371600" y="1828800"/>
            <a:ext cx="533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Hard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drive - laptop hard drives are usually smaller than desktop ones. This is especially true of older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laptops.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customization - unlike desktops, laptops are not very customizable and shouldn't be taken apart unless you really know what you are doing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06740"/>
            <a:ext cx="6400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DISADVANTAGES OF  LAPTOP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3" descr="C:\Users\JBB-Admin\Desktop\adsfc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1524000" cy="1066800"/>
          </a:xfrm>
          <a:prstGeom prst="rect">
            <a:avLst/>
          </a:prstGeom>
          <a:noFill/>
        </p:spPr>
      </p:pic>
      <p:sp>
        <p:nvSpPr>
          <p:cNvPr id="8" name="Snip Diagonal Corner Rectangle 7"/>
          <p:cNvSpPr/>
          <p:nvPr/>
        </p:nvSpPr>
        <p:spPr>
          <a:xfrm>
            <a:off x="1143000" y="4800600"/>
            <a:ext cx="7848600" cy="1371600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Toll Free Number:-1-800-294-5907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Canada:- 1-844-573-0859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UK:- 0-88-189-0272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Australia:- 1-300-326-128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49142" y="6258580"/>
            <a:ext cx="82472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https://www.globaltechsquad.com/gateway-support/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6" descr="Image result for gateway laptop png 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828800"/>
            <a:ext cx="2057400" cy="22098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1371600" y="1865055"/>
            <a:ext cx="5257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No RAID - laptops usually don't have or allow for multiple hard drives and are unlikely to support RAID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Poor cooling - laptops can run hotter than desktops if they are pushed too hard and you can't add a second fan to it like on a desktop. This could lead to overheating if there is a high sustained load.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90800" y="106740"/>
            <a:ext cx="6400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THANKS FOR WATCHING</a:t>
            </a:r>
            <a:endParaRPr lang="en-US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3" descr="C:\Users\JBB-Admin\Desktop\adsfcs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04800"/>
            <a:ext cx="1524000" cy="10668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49142" y="6258580"/>
            <a:ext cx="82472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https://www.globaltechsquad.com/gateway-support/</a:t>
            </a:r>
            <a:endParaRPr kumimoji="0" lang="en-US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95600" y="1618595"/>
            <a:ext cx="5943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Global Tech Squad Inc. 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187 E. Warm Springs Rd., 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Suite B354, Las Vegas, 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Nevada 89119, USA.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Toll Free Numbers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1-800-294-5907 </a:t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USA/Canada 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1-844-573-0859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UK : 0-808-189-0272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Australia : 1-300-326-128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support@globaltechsquad.com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83272" y="1671935"/>
            <a:ext cx="17123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Connect Us:</a:t>
            </a:r>
            <a:endParaRPr lang="en-US" sz="2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</TotalTime>
  <Words>447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jbbadmin</dc:creator>
  <cp:lastModifiedBy>jbbadmin</cp:lastModifiedBy>
  <cp:revision>3</cp:revision>
  <dcterms:created xsi:type="dcterms:W3CDTF">2017-01-05T05:56:42Z</dcterms:created>
  <dcterms:modified xsi:type="dcterms:W3CDTF">2017-01-05T06:20:48Z</dcterms:modified>
</cp:coreProperties>
</file>