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2" r:id="rId4"/>
    <p:sldId id="265" r:id="rId5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60"/>
  </p:normalViewPr>
  <p:slideViewPr>
    <p:cSldViewPr>
      <p:cViewPr varScale="1">
        <p:scale>
          <a:sx n="96" d="100"/>
          <a:sy n="96" d="100"/>
        </p:scale>
        <p:origin x="200" y="6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79B84-182E-1476-7294-CEDCB7FE9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8EED8-901D-47DF-98F4-ED2F1DCD564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B4FBE-BCA4-9A33-FB2A-613F5A7D1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49F69-0636-0DE9-3226-4BEA9C0CA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295B0-348C-4CF0-B80C-BE1F27AE602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25530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CD051-04B4-2241-462B-18952867E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028D2-897F-4D95-9E50-4A447B7DC050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621E8-CB9D-40CE-D860-3C7856426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8A4DA5-F2BE-5BC2-96BF-F1AC2FB7D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72864-218E-4D69-8EAA-97D68822D9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45392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41E2D0-6EA9-19A2-D092-31437A5AB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B3B98-D9B3-4CD3-8030-69D565E16B2A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77BD4-7902-57D4-B96D-AADC477C7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198E3-35AE-7E2D-F2F9-4A5F8FE9B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32E53-54E4-402C-A56C-A0324D848D1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5697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CE8BD-E77B-7504-DD3C-A7E3D306C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7D72C-5A14-46D8-B0FD-6DA3275B5837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0250B7-C5A5-BDE8-A1E6-A3BC6D2ED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DD22D3-B8F5-EAEB-6DC9-FC690B06F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3BF77-110C-4A2F-8529-C1AAA5FDCD6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25860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A92CF-B85E-8190-BD9E-D562EDE24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CA095-061E-4E0F-827A-6870DD62AF73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22C6D-7AFF-D7EC-5840-7A14044C8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7E4CE-0DFF-0140-0DF4-78228B351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5E10A-C503-4342-9F00-85363CB7DCF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3615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C4AA948-539E-854A-F318-7216DABF8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8C2E0-E320-4D14-9DFB-D0A990D87639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6E0B9DC-FA11-D7E7-BCC2-39B253560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238D376-65E6-4A74-2F2E-96C6DF118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EC114-D15D-4ECA-BC6C-60F05135FEE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85125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28B21E0-8619-0CD6-607A-ADFC75801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0485B-BBF7-4AE4-97A0-04713BD3A6FA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78D769-E5E9-AE0C-ACFF-3E315127A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89B259D-35B9-26D7-61C3-9B027E3B2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89DE3-7D55-4CE0-89E5-8E2AE27DBC1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92093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7BAC450-B403-9FF7-250D-3C2DE11DA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AE97C-9C89-47A2-B4DC-4920B1D2000D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1B482E2-3A17-44E3-0D51-37C2C0832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2E9FA6F-10F0-3E7B-DE32-719D52F06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EAF95-4F50-43A0-BD65-A6FB4E6A1B5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46445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FC7EDB4-F9B9-1750-9325-ED451CA60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8BB61-D6BA-461D-B6BB-20E237050A4A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376DE85-6C62-C55A-061B-D224FE6CA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55DCDFC-D667-C064-8A62-9C3951160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756ED-97BF-40E1-8D50-02614D0240D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74839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F44E715-820C-CA9C-BD54-3A9696FE8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8A440-BF1D-4E43-A2CB-D39D9EBA2BE7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652B2E3-CF91-322A-7C43-4E660751A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A117FFA-78C1-A612-4AD9-DFFE79EC9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3D7EB-94CD-4C32-AC8A-CC3B7B4F86E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95303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492E370-325B-253F-2BCC-454815010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270F9-96C0-493C-9BC2-E9F3C502F1C1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8423C77-ACFE-0A80-25CA-5AC8F23F0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6DBA94F-5377-CE3D-9736-E924E16E7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A5230-77CB-4935-998C-1D3256DD62A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425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CB89C76-F5EC-1DDB-37E2-E5B5AF55BF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341CF52-4837-9939-90E1-0ED71036F4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AAE96-4263-42F6-EA81-334928C037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6A018754-7EBD-41FF-BF29-2AB492AEBB4C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7DD2B-9740-CE89-A446-995DBE20F5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8F8E18-E0AF-0872-2857-53AC0A729C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5C87888C-1C32-44D1-88A1-8FE02720C00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93F89FF4-A00F-64A5-2CF6-50A3A0DD42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4FB63B9D-B221-42C8-9FCF-8E234D33F185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" Target="slide3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3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3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5">
            <a:extLst>
              <a:ext uri="{FF2B5EF4-FFF2-40B4-BE49-F238E27FC236}">
                <a16:creationId xmlns:a16="http://schemas.microsoft.com/office/drawing/2014/main" id="{CF9B54C8-B650-5192-36E2-CF0CD8AFB3D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4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9C0D0951-72C1-FFF6-8461-38ED8BEA5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5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74846F77-92C6-9EAA-7705-7EEB1AED8E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4" name="Group 8">
            <a:extLst>
              <a:ext uri="{FF2B5EF4-FFF2-40B4-BE49-F238E27FC236}">
                <a16:creationId xmlns:a16="http://schemas.microsoft.com/office/drawing/2014/main" id="{B2505D58-6C4A-F369-7E16-02FB1FF5A59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2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6FC32926-256A-05A4-F8DE-302A4AD4C6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C6A1BE84-0CEB-281C-C897-F68624B665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5" name="Group 11">
            <a:extLst>
              <a:ext uri="{FF2B5EF4-FFF2-40B4-BE49-F238E27FC236}">
                <a16:creationId xmlns:a16="http://schemas.microsoft.com/office/drawing/2014/main" id="{563688EF-0F17-136C-4F81-1FFD4E0C2DC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0" name="Picture 12">
              <a:hlinkClick r:id="rId3" action="ppaction://hlinksldjump"/>
              <a:extLst>
                <a:ext uri="{FF2B5EF4-FFF2-40B4-BE49-F238E27FC236}">
                  <a16:creationId xmlns:a16="http://schemas.microsoft.com/office/drawing/2014/main" id="{6E375DAE-D279-EE67-906B-50A651AA30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FF131F49-9217-64F5-7967-72D0351BF0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6" name="Group 14">
            <a:extLst>
              <a:ext uri="{FF2B5EF4-FFF2-40B4-BE49-F238E27FC236}">
                <a16:creationId xmlns:a16="http://schemas.microsoft.com/office/drawing/2014/main" id="{9C724757-DAA5-603C-5A9C-45657141D6E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8" name="Picture 15">
              <a:extLst>
                <a:ext uri="{FF2B5EF4-FFF2-40B4-BE49-F238E27FC236}">
                  <a16:creationId xmlns:a16="http://schemas.microsoft.com/office/drawing/2014/main" id="{1E22970B-DE98-C6A3-DDCD-FB946279AE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2A2045EC-7900-C22F-5977-700401200F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3317" name="Picture 4" descr="340-1">
            <a:extLst>
              <a:ext uri="{FF2B5EF4-FFF2-40B4-BE49-F238E27FC236}">
                <a16:creationId xmlns:a16="http://schemas.microsoft.com/office/drawing/2014/main" id="{290DCBF5-F263-E405-BFBC-4B88F100C77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5">
            <a:extLst>
              <a:ext uri="{FF2B5EF4-FFF2-40B4-BE49-F238E27FC236}">
                <a16:creationId xmlns:a16="http://schemas.microsoft.com/office/drawing/2014/main" id="{0E2F3622-A897-B229-FECD-4D797FA9178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8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6FCFDC9B-347B-90ED-F052-D5C7EA015A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9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009BAEC9-0D21-6E93-4C51-729D194BDE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38" name="Group 8">
            <a:extLst>
              <a:ext uri="{FF2B5EF4-FFF2-40B4-BE49-F238E27FC236}">
                <a16:creationId xmlns:a16="http://schemas.microsoft.com/office/drawing/2014/main" id="{95294C5D-D290-B190-2F67-15348E72BCA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6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606E5568-882E-62A7-1456-D6B8A3517B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7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C937EB5E-A69E-4745-326C-4D6272B271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39" name="Group 11">
            <a:extLst>
              <a:ext uri="{FF2B5EF4-FFF2-40B4-BE49-F238E27FC236}">
                <a16:creationId xmlns:a16="http://schemas.microsoft.com/office/drawing/2014/main" id="{C75CB4D4-E0E5-90EC-4828-90912F658E4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4" name="Picture 12">
              <a:hlinkClick r:id="rId3" action="ppaction://hlinksldjump"/>
              <a:extLst>
                <a:ext uri="{FF2B5EF4-FFF2-40B4-BE49-F238E27FC236}">
                  <a16:creationId xmlns:a16="http://schemas.microsoft.com/office/drawing/2014/main" id="{66EC5A87-67B8-6FC2-78CC-FC2043CC7B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5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9C8FF809-04BE-165B-FA01-DA96CB191B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0" name="Group 14">
            <a:extLst>
              <a:ext uri="{FF2B5EF4-FFF2-40B4-BE49-F238E27FC236}">
                <a16:creationId xmlns:a16="http://schemas.microsoft.com/office/drawing/2014/main" id="{A5996166-9896-8EC2-0B3F-5BECDA73511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2" name="Picture 15">
              <a:extLst>
                <a:ext uri="{FF2B5EF4-FFF2-40B4-BE49-F238E27FC236}">
                  <a16:creationId xmlns:a16="http://schemas.microsoft.com/office/drawing/2014/main" id="{C96C79EB-251E-53A7-61A1-3CA15F3729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3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7C33C61C-4E9B-FE78-011B-49E47DA533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4341" name="Picture 4" descr="340-2 copy">
            <a:extLst>
              <a:ext uri="{FF2B5EF4-FFF2-40B4-BE49-F238E27FC236}">
                <a16:creationId xmlns:a16="http://schemas.microsoft.com/office/drawing/2014/main" id="{80B0597C-44FD-017B-7150-3D134E85A89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17">
            <a:extLst>
              <a:ext uri="{FF2B5EF4-FFF2-40B4-BE49-F238E27FC236}">
                <a16:creationId xmlns:a16="http://schemas.microsoft.com/office/drawing/2014/main" id="{984C0282-2708-7DD5-9DFA-A53D4CDE2BC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2" name="Picture 18">
              <a:hlinkClick r:id="rId3" action="ppaction://hlinksldjump"/>
              <a:extLst>
                <a:ext uri="{FF2B5EF4-FFF2-40B4-BE49-F238E27FC236}">
                  <a16:creationId xmlns:a16="http://schemas.microsoft.com/office/drawing/2014/main" id="{D9D9579C-2135-7A56-7F44-DFF3B3A520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3" name="Text Box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0EE72E31-F35D-BA5B-DA53-C7CE91F03D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2" name="Group 20">
            <a:extLst>
              <a:ext uri="{FF2B5EF4-FFF2-40B4-BE49-F238E27FC236}">
                <a16:creationId xmlns:a16="http://schemas.microsoft.com/office/drawing/2014/main" id="{ED47DDD0-598E-822A-3BAF-25957F4013E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0" name="Picture 21">
              <a:hlinkClick r:id="" action="ppaction://noaction"/>
              <a:extLst>
                <a:ext uri="{FF2B5EF4-FFF2-40B4-BE49-F238E27FC236}">
                  <a16:creationId xmlns:a16="http://schemas.microsoft.com/office/drawing/2014/main" id="{2E976E46-1E95-6130-72A2-15C43D501F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1" name="Text Box 22">
              <a:hlinkClick r:id="rId3" action="ppaction://hlinksldjump"/>
              <a:extLst>
                <a:ext uri="{FF2B5EF4-FFF2-40B4-BE49-F238E27FC236}">
                  <a16:creationId xmlns:a16="http://schemas.microsoft.com/office/drawing/2014/main" id="{3B54DA5F-9066-D14C-08DC-5A162DE822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3" name="Group 23">
            <a:extLst>
              <a:ext uri="{FF2B5EF4-FFF2-40B4-BE49-F238E27FC236}">
                <a16:creationId xmlns:a16="http://schemas.microsoft.com/office/drawing/2014/main" id="{0640B89F-5AFC-16CD-67D9-810017951AF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8" name="Picture 24">
              <a:hlinkClick r:id="rId3" action="ppaction://hlinksldjump"/>
              <a:extLst>
                <a:ext uri="{FF2B5EF4-FFF2-40B4-BE49-F238E27FC236}">
                  <a16:creationId xmlns:a16="http://schemas.microsoft.com/office/drawing/2014/main" id="{D587594F-F19D-D651-8802-BF31C2719F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9" name="Text Box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FAA8E111-1D92-41F9-BB89-F8D378D688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4" name="Group 26">
            <a:extLst>
              <a:ext uri="{FF2B5EF4-FFF2-40B4-BE49-F238E27FC236}">
                <a16:creationId xmlns:a16="http://schemas.microsoft.com/office/drawing/2014/main" id="{769BB09F-AF07-A862-F034-FEC3E2D15BF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6" name="Picture 27">
              <a:extLst>
                <a:ext uri="{FF2B5EF4-FFF2-40B4-BE49-F238E27FC236}">
                  <a16:creationId xmlns:a16="http://schemas.microsoft.com/office/drawing/2014/main" id="{5D3C331C-D194-6270-48BF-3581AC4977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7" name="Text Box 28">
              <a:hlinkClick r:id="rId7" action="ppaction://hlinksldjump"/>
              <a:extLst>
                <a:ext uri="{FF2B5EF4-FFF2-40B4-BE49-F238E27FC236}">
                  <a16:creationId xmlns:a16="http://schemas.microsoft.com/office/drawing/2014/main" id="{DD752371-9B35-D940-6DA7-99160DE996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5365" name="Picture 4" descr="340-3 copy">
            <a:extLst>
              <a:ext uri="{FF2B5EF4-FFF2-40B4-BE49-F238E27FC236}">
                <a16:creationId xmlns:a16="http://schemas.microsoft.com/office/drawing/2014/main" id="{702CFBD4-39D8-AEC9-0D8E-5C7DD8FE7D8C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5">
            <a:extLst>
              <a:ext uri="{FF2B5EF4-FFF2-40B4-BE49-F238E27FC236}">
                <a16:creationId xmlns:a16="http://schemas.microsoft.com/office/drawing/2014/main" id="{B93BBBD5-F70D-3232-B413-7C2633C5569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6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EC375E3C-7DD7-60F7-0AC0-C1B52847D1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7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1286C850-18A5-719A-519B-383EF177EA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6" name="Group 8">
            <a:extLst>
              <a:ext uri="{FF2B5EF4-FFF2-40B4-BE49-F238E27FC236}">
                <a16:creationId xmlns:a16="http://schemas.microsoft.com/office/drawing/2014/main" id="{181996CB-99EB-2B81-FC5D-AEFD2AA9E1B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4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9EE566CC-75E4-E71C-2E29-29D8E35CE6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5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118A9E0F-F6A4-F80A-DBBA-AF670837B3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7" name="Group 11">
            <a:extLst>
              <a:ext uri="{FF2B5EF4-FFF2-40B4-BE49-F238E27FC236}">
                <a16:creationId xmlns:a16="http://schemas.microsoft.com/office/drawing/2014/main" id="{88F2B7AB-DC92-A6AC-5680-9DDB7AE5BFC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2" name="Picture 12">
              <a:hlinkClick r:id="rId3" action="ppaction://hlinksldjump"/>
              <a:extLst>
                <a:ext uri="{FF2B5EF4-FFF2-40B4-BE49-F238E27FC236}">
                  <a16:creationId xmlns:a16="http://schemas.microsoft.com/office/drawing/2014/main" id="{F59CE18E-C377-197D-2AB7-9C944A750C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3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125CF10B-D470-72E9-C6F4-676166CADB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88" name="Group 14">
            <a:extLst>
              <a:ext uri="{FF2B5EF4-FFF2-40B4-BE49-F238E27FC236}">
                <a16:creationId xmlns:a16="http://schemas.microsoft.com/office/drawing/2014/main" id="{E78ED693-EEA2-6C92-269E-49439F7FC4C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0" name="Picture 15">
              <a:extLst>
                <a:ext uri="{FF2B5EF4-FFF2-40B4-BE49-F238E27FC236}">
                  <a16:creationId xmlns:a16="http://schemas.microsoft.com/office/drawing/2014/main" id="{EDCC7288-F5C2-35B0-632C-E3AE32D2D0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1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DBC93570-FFAB-DDEC-7935-4CCBC998C1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6389" name="Picture 4" descr="340-4 copy">
            <a:extLst>
              <a:ext uri="{FF2B5EF4-FFF2-40B4-BE49-F238E27FC236}">
                <a16:creationId xmlns:a16="http://schemas.microsoft.com/office/drawing/2014/main" id="{52CF1D97-EE36-9F3D-10FC-7C00651D69E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16</Words>
  <Application>Microsoft Office PowerPoint</Application>
  <PresentationFormat>와이드스크린</PresentationFormat>
  <Paragraphs>16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7</cp:revision>
  <dcterms:created xsi:type="dcterms:W3CDTF">2008-12-18T09:14:46Z</dcterms:created>
  <dcterms:modified xsi:type="dcterms:W3CDTF">2025-01-08T07:38:39Z</dcterms:modified>
</cp:coreProperties>
</file>