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257" r:id="rId3"/>
    <p:sldId id="259" r:id="rId4"/>
    <p:sldId id="258" r:id="rId5"/>
    <p:sldId id="262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3190" autoAdjust="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33916F-EF34-4343-A96D-83BE2FA8A2D7}" type="datetimeFigureOut">
              <a:rPr lang="en-US" smtClean="0"/>
              <a:pPr/>
              <a:t>11/12/2016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07F1C5-7971-4560-89BA-923902EE623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7F1C5-7971-4560-89BA-923902EE623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7F1C5-7971-4560-89BA-923902EE623A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11/12/2016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11/12/2016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11/12/2016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11/12/2016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11/12/2016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11/12/2016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twitter.com/suntonysignage" TargetMode="External"/><Relationship Id="rId13" Type="http://schemas.openxmlformats.org/officeDocument/2006/relationships/image" Target="../media/image8.png"/><Relationship Id="rId3" Type="http://schemas.openxmlformats.org/officeDocument/2006/relationships/image" Target="../media/image2.png"/><Relationship Id="rId7" Type="http://schemas.openxmlformats.org/officeDocument/2006/relationships/image" Target="../media/image5.gif"/><Relationship Id="rId12" Type="http://schemas.openxmlformats.org/officeDocument/2006/relationships/hyperlink" Target="http://www.linkedin.com/in/suntonysignag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www.facebook.com/SuntonysignagePvtLtd/" TargetMode="External"/><Relationship Id="rId11" Type="http://schemas.openxmlformats.org/officeDocument/2006/relationships/image" Target="../media/image7.png"/><Relationship Id="rId5" Type="http://schemas.openxmlformats.org/officeDocument/2006/relationships/image" Target="../media/image4.jpeg"/><Relationship Id="rId10" Type="http://schemas.openxmlformats.org/officeDocument/2006/relationships/hyperlink" Target="https://plus.google.com/113127480234410873041?hl=en" TargetMode="External"/><Relationship Id="rId4" Type="http://schemas.openxmlformats.org/officeDocument/2006/relationships/image" Target="../media/image3.png"/><Relationship Id="rId9" Type="http://schemas.openxmlformats.org/officeDocument/2006/relationships/image" Target="../media/image6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hyperlink" Target="https://www.facebook.com/SuntonysignagePvtLtd/" TargetMode="External"/><Relationship Id="rId7" Type="http://schemas.openxmlformats.org/officeDocument/2006/relationships/hyperlink" Target="https://plus.google.com/113127480234410873041?hl=en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gif"/><Relationship Id="rId11" Type="http://schemas.openxmlformats.org/officeDocument/2006/relationships/image" Target="../media/image13.jpeg"/><Relationship Id="rId5" Type="http://schemas.openxmlformats.org/officeDocument/2006/relationships/hyperlink" Target="https://twitter.com/suntonysignage" TargetMode="External"/><Relationship Id="rId10" Type="http://schemas.openxmlformats.org/officeDocument/2006/relationships/image" Target="../media/image8.png"/><Relationship Id="rId4" Type="http://schemas.openxmlformats.org/officeDocument/2006/relationships/image" Target="../media/image5.gif"/><Relationship Id="rId9" Type="http://schemas.openxmlformats.org/officeDocument/2006/relationships/hyperlink" Target="http://www.linkedin.com/in/suntonysignag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icon-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05200" y="6400800"/>
            <a:ext cx="457200" cy="457200"/>
          </a:xfrm>
          <a:prstGeom prst="rect">
            <a:avLst/>
          </a:prstGeom>
        </p:spPr>
      </p:pic>
      <p:pic>
        <p:nvPicPr>
          <p:cNvPr id="19" name="Picture 18" descr="our-achievement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7024" y="6324600"/>
            <a:ext cx="533400" cy="53340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3971772" y="6443004"/>
            <a:ext cx="1832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(0674) 239 7936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685800" y="6400800"/>
            <a:ext cx="27943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http://</a:t>
            </a:r>
            <a:r>
              <a:rPr lang="en-US" dirty="0" smtClean="0"/>
              <a:t>suntonysignage.in</a:t>
            </a:r>
            <a:endParaRPr lang="en-US" dirty="0"/>
          </a:p>
        </p:txBody>
      </p:sp>
      <p:pic>
        <p:nvPicPr>
          <p:cNvPr id="22" name="Picture 21" descr="img_06 (1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9143999" cy="6324600"/>
          </a:xfrm>
          <a:prstGeom prst="rect">
            <a:avLst/>
          </a:prstGeom>
        </p:spPr>
      </p:pic>
      <p:pic>
        <p:nvPicPr>
          <p:cNvPr id="23" name="Picture 22" descr="facebook.gif">
            <a:hlinkClick r:id="rId6"/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93056" y="6324599"/>
            <a:ext cx="640104" cy="589673"/>
          </a:xfrm>
          <a:prstGeom prst="rect">
            <a:avLst/>
          </a:prstGeom>
        </p:spPr>
      </p:pic>
      <p:pic>
        <p:nvPicPr>
          <p:cNvPr id="24" name="Picture 23" descr="twitter1.gif">
            <a:hlinkClick r:id="rId8"/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233160" y="6330460"/>
            <a:ext cx="609599" cy="603740"/>
          </a:xfrm>
          <a:prstGeom prst="rect">
            <a:avLst/>
          </a:prstGeom>
        </p:spPr>
      </p:pic>
      <p:pic>
        <p:nvPicPr>
          <p:cNvPr id="25" name="Picture 24" descr="80-google-plus-512.png">
            <a:hlinkClick r:id="rId10"/>
          </p:cNvPr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7848600" y="6338668"/>
            <a:ext cx="609600" cy="555676"/>
          </a:xfrm>
          <a:prstGeom prst="rect">
            <a:avLst/>
          </a:prstGeom>
        </p:spPr>
      </p:pic>
      <p:pic>
        <p:nvPicPr>
          <p:cNvPr id="26" name="Picture 25" descr="linkedin-c9eac0423f92e42482094fb799522d78.png">
            <a:hlinkClick r:id="rId12"/>
          </p:cNvPr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8458200" y="6324600"/>
            <a:ext cx="609600" cy="5334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g_02 (1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4724400"/>
            <a:ext cx="39966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Road Marking Bhubaneswar </a:t>
            </a:r>
            <a:r>
              <a:rPr lang="en-US" b="1" dirty="0" err="1" smtClean="0">
                <a:solidFill>
                  <a:srgbClr val="FF0000"/>
                </a:solidFill>
              </a:rPr>
              <a:t>Odisha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" y="5108912"/>
            <a:ext cx="914399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err="1" smtClean="0"/>
              <a:t>Suntony</a:t>
            </a:r>
            <a:r>
              <a:rPr lang="en-US" dirty="0" smtClean="0"/>
              <a:t> Signage Private Limited is an ISO 9001:2008 certified company, more than 17 years old and over 100 employees and is the leading Signage Solution Provider in the Eastern Region of India. We are the 3M (TSS &amp; CG) authorized converter for manufacturing &amp; supplying of Traffic Safety Signage &amp; Markers, Commercial Graphics &amp; other products, with a built up area of more than 30,000 </a:t>
            </a:r>
            <a:r>
              <a:rPr lang="en-US" dirty="0" err="1" smtClean="0"/>
              <a:t>sq.ft</a:t>
            </a:r>
            <a:r>
              <a:rPr lang="en-US" dirty="0" smtClean="0"/>
              <a:t>, Our factory is located at </a:t>
            </a:r>
            <a:r>
              <a:rPr lang="en-US" dirty="0" err="1" smtClean="0"/>
              <a:t>Mancheswar</a:t>
            </a:r>
            <a:r>
              <a:rPr lang="en-US" dirty="0" smtClean="0"/>
              <a:t> Industrial Estate, Bhubaneswar, </a:t>
            </a:r>
            <a:r>
              <a:rPr lang="en-US" dirty="0" err="1" smtClean="0"/>
              <a:t>Odisha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7" name="Picture 6" descr="img_03 (4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46482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5389108"/>
            <a:ext cx="3187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Best Signage Manufacturer  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5850262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/>
              <a:t>We cater to the various segments such as National Highways, State Highways, Municipalities of cities, Airports, Railways, Tourism, Township, State Road Transport, Corporations, Industries, Factories, Mines and automotive OEMs etc. </a:t>
            </a:r>
            <a:endParaRPr lang="en-US" dirty="0"/>
          </a:p>
        </p:txBody>
      </p:sp>
      <p:pic>
        <p:nvPicPr>
          <p:cNvPr id="5" name="Picture 4" descr="img_05 (2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334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que 17"/>
          <p:cNvSpPr/>
          <p:nvPr/>
        </p:nvSpPr>
        <p:spPr>
          <a:xfrm>
            <a:off x="3124200" y="1914392"/>
            <a:ext cx="5257800" cy="4257808"/>
          </a:xfrm>
          <a:prstGeom prst="plaqu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Bodoni MT" pitchFamily="18" charset="0"/>
              </a:rPr>
              <a:t>Suntony</a:t>
            </a:r>
            <a:r>
              <a:rPr lang="en-US" sz="2400" b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Bodoni MT" pitchFamily="18" charset="0"/>
              </a:rPr>
              <a:t> Signage Pvt. </a:t>
            </a:r>
            <a:r>
              <a:rPr lang="en-US" sz="2400" b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Bodoni MT" pitchFamily="18" charset="0"/>
              </a:rPr>
              <a:t>Ltd</a:t>
            </a:r>
          </a:p>
          <a:p>
            <a:pPr algn="ctr"/>
            <a:endParaRPr lang="en-US" b="1" dirty="0" smtClean="0">
              <a:solidFill>
                <a:schemeClr val="accent5">
                  <a:lumMod val="20000"/>
                  <a:lumOff val="80000"/>
                </a:schemeClr>
              </a:solidFill>
              <a:latin typeface="Bodoni MT" pitchFamily="18" charset="0"/>
            </a:endParaRPr>
          </a:p>
          <a:p>
            <a:pPr algn="ctr"/>
            <a:r>
              <a:rPr lang="fr-FR" b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Bodoni MT" pitchFamily="18" charset="0"/>
              </a:rPr>
              <a:t>Email: info@suntonysignage.in</a:t>
            </a:r>
          </a:p>
          <a:p>
            <a:pPr algn="ctr"/>
            <a:r>
              <a:rPr lang="fr-FR" b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Bodoni MT" pitchFamily="18" charset="0"/>
              </a:rPr>
              <a:t>Phone: 06742397936 </a:t>
            </a:r>
          </a:p>
          <a:p>
            <a:pPr algn="ctr"/>
            <a:r>
              <a:rPr lang="fr-FR" b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Bodoni MT" pitchFamily="18" charset="0"/>
              </a:rPr>
              <a:t>Fax: </a:t>
            </a:r>
            <a:r>
              <a:rPr lang="fr-FR" b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Bodoni MT" pitchFamily="18" charset="0"/>
              </a:rPr>
              <a:t>8702397270</a:t>
            </a:r>
          </a:p>
          <a:p>
            <a:pPr algn="ctr"/>
            <a:r>
              <a:rPr lang="en-US" dirty="0" smtClean="0"/>
              <a:t>http://suntonysignage.in/ </a:t>
            </a:r>
            <a:endParaRPr lang="fr-FR" b="1" dirty="0" smtClean="0">
              <a:solidFill>
                <a:schemeClr val="accent5">
                  <a:lumMod val="20000"/>
                  <a:lumOff val="80000"/>
                </a:schemeClr>
              </a:solidFill>
              <a:latin typeface="Bodoni MT" pitchFamily="18" charset="0"/>
            </a:endParaRPr>
          </a:p>
          <a:p>
            <a:pPr algn="ctr"/>
            <a:endParaRPr lang="fr-FR" b="1" dirty="0" smtClean="0">
              <a:solidFill>
                <a:schemeClr val="accent5">
                  <a:lumMod val="20000"/>
                  <a:lumOff val="80000"/>
                </a:schemeClr>
              </a:solidFill>
              <a:latin typeface="Bodoni MT" pitchFamily="18" charset="0"/>
            </a:endParaRPr>
          </a:p>
          <a:p>
            <a:pPr algn="ctr"/>
            <a:r>
              <a:rPr lang="en-US" sz="2000" b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Bodoni MT" pitchFamily="18" charset="0"/>
              </a:rPr>
              <a:t>Address</a:t>
            </a:r>
          </a:p>
          <a:p>
            <a:pPr algn="ctr"/>
            <a:r>
              <a:rPr lang="en-US" b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Bodoni MT" pitchFamily="18" charset="0"/>
              </a:rPr>
              <a:t>Registered Office : 137, Surya Nagar, Unit-7, Bhubaneswar, 751003 </a:t>
            </a:r>
            <a:r>
              <a:rPr lang="en-US" b="1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Bodoni MT" pitchFamily="18" charset="0"/>
              </a:rPr>
              <a:t>Odisha</a:t>
            </a:r>
            <a:r>
              <a:rPr lang="en-US" b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Bodoni MT" pitchFamily="18" charset="0"/>
              </a:rPr>
              <a:t>, India</a:t>
            </a:r>
          </a:p>
          <a:p>
            <a:pPr algn="ctr"/>
            <a:endParaRPr lang="en-US" b="1" dirty="0" smtClean="0">
              <a:solidFill>
                <a:schemeClr val="accent5">
                  <a:lumMod val="20000"/>
                  <a:lumOff val="80000"/>
                </a:schemeClr>
              </a:solidFill>
              <a:latin typeface="Bodoni MT" pitchFamily="18" charset="0"/>
            </a:endParaRPr>
          </a:p>
          <a:p>
            <a:pPr algn="ctr"/>
            <a:r>
              <a:rPr lang="en-US" b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Bodoni MT" pitchFamily="18" charset="0"/>
              </a:rPr>
              <a:t>Factory : S-3/70, Sec-A, Zone-B, Industrial Estate </a:t>
            </a:r>
            <a:r>
              <a:rPr lang="en-US" b="1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Bodoni MT" pitchFamily="18" charset="0"/>
              </a:rPr>
              <a:t>Mancheswar,Bhubaneswar</a:t>
            </a:r>
            <a:r>
              <a:rPr lang="en-US" b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Bodoni MT" pitchFamily="18" charset="0"/>
              </a:rPr>
              <a:t> - 751010 </a:t>
            </a:r>
            <a:r>
              <a:rPr lang="en-US" b="1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Bodoni MT" pitchFamily="18" charset="0"/>
              </a:rPr>
              <a:t>Odisha</a:t>
            </a:r>
            <a:r>
              <a:rPr lang="en-US" b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Bodoni MT" pitchFamily="18" charset="0"/>
              </a:rPr>
              <a:t>, India</a:t>
            </a:r>
            <a:endParaRPr lang="en-US" b="1" dirty="0">
              <a:solidFill>
                <a:schemeClr val="accent5">
                  <a:lumMod val="20000"/>
                  <a:lumOff val="80000"/>
                </a:schemeClr>
              </a:solidFill>
              <a:latin typeface="Bodoni MT" pitchFamily="18" charset="0"/>
            </a:endParaRPr>
          </a:p>
        </p:txBody>
      </p:sp>
      <p:sp>
        <p:nvSpPr>
          <p:cNvPr id="17" name="Up Ribbon 16"/>
          <p:cNvSpPr/>
          <p:nvPr/>
        </p:nvSpPr>
        <p:spPr>
          <a:xfrm>
            <a:off x="2895600" y="365768"/>
            <a:ext cx="6096000" cy="1158232"/>
          </a:xfrm>
          <a:prstGeom prst="ribbon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latin typeface="Forte" pitchFamily="66" charset="0"/>
              </a:rPr>
              <a:t>Contact Information</a:t>
            </a:r>
            <a:endParaRPr lang="en-US" sz="2800" dirty="0">
              <a:solidFill>
                <a:schemeClr val="bg1"/>
              </a:solidFill>
              <a:latin typeface="Forte" pitchFamily="66" charset="0"/>
            </a:endParaRPr>
          </a:p>
        </p:txBody>
      </p:sp>
      <p:pic>
        <p:nvPicPr>
          <p:cNvPr id="13" name="Picture 12" descr="contact_u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2743200"/>
            <a:ext cx="2590800" cy="28956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" name="Picture 19" descr="facebook.gif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93056" y="6324599"/>
            <a:ext cx="640104" cy="589673"/>
          </a:xfrm>
          <a:prstGeom prst="rect">
            <a:avLst/>
          </a:prstGeom>
        </p:spPr>
      </p:pic>
      <p:pic>
        <p:nvPicPr>
          <p:cNvPr id="21" name="Picture 20" descr="twitter1.gif">
            <a:hlinkClick r:id="rId5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33160" y="6330460"/>
            <a:ext cx="609599" cy="603740"/>
          </a:xfrm>
          <a:prstGeom prst="rect">
            <a:avLst/>
          </a:prstGeom>
        </p:spPr>
      </p:pic>
      <p:pic>
        <p:nvPicPr>
          <p:cNvPr id="22" name="Picture 21" descr="80-google-plus-512.png">
            <a:hlinkClick r:id="rId7"/>
          </p:cNvPr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848600" y="6338668"/>
            <a:ext cx="609600" cy="555676"/>
          </a:xfrm>
          <a:prstGeom prst="rect">
            <a:avLst/>
          </a:prstGeom>
        </p:spPr>
      </p:pic>
      <p:pic>
        <p:nvPicPr>
          <p:cNvPr id="23" name="Picture 22" descr="linkedin-c9eac0423f92e42482094fb799522d78.png">
            <a:hlinkClick r:id="rId9"/>
          </p:cNvPr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8458200" y="6324600"/>
            <a:ext cx="609600" cy="533400"/>
          </a:xfrm>
          <a:prstGeom prst="rect">
            <a:avLst/>
          </a:prstGeom>
        </p:spPr>
      </p:pic>
      <p:pic>
        <p:nvPicPr>
          <p:cNvPr id="11" name="Picture 10" descr="fQF59iY6.jp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8476" y="14068"/>
            <a:ext cx="2286000" cy="2286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809</TotalTime>
  <Words>198</Words>
  <Application>Microsoft Office PowerPoint</Application>
  <PresentationFormat>On-screen Show (4:3)</PresentationFormat>
  <Paragraphs>20</Paragraphs>
  <Slides>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Opulent</vt:lpstr>
      <vt:lpstr>Slide 1</vt:lpstr>
      <vt:lpstr>Slide 2</vt:lpstr>
      <vt:lpstr>Slide 3</vt:lpstr>
      <vt:lpstr>Slide 4</vt:lpstr>
      <vt:lpstr>Slide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Printed circuit board manufacturer</dc:title>
  <dc:creator>DESKTOP</dc:creator>
  <cp:lastModifiedBy>SERVER</cp:lastModifiedBy>
  <cp:revision>119</cp:revision>
  <dcterms:created xsi:type="dcterms:W3CDTF">2006-08-16T00:00:00Z</dcterms:created>
  <dcterms:modified xsi:type="dcterms:W3CDTF">2016-11-12T14:25:13Z</dcterms:modified>
</cp:coreProperties>
</file>