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B3F89F-5319-402F-9321-51E0A98C3CC5}" type="datetimeFigureOut">
              <a:rPr lang="en-US" smtClean="0"/>
              <a:t>5/28/2012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0AF805-3EB6-4315-8A0B-A8B9EE7CCD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Public\Videos\Sample%20Videos\Wildlife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Animals in this </a:t>
            </a:r>
            <a:r>
              <a:rPr lang="en-US" dirty="0" err="1" smtClean="0"/>
              <a:t>wolrd</a:t>
            </a:r>
            <a:endParaRPr lang="en-US" dirty="0"/>
          </a:p>
        </p:txBody>
      </p:sp>
    </p:spTree>
  </p:cSld>
  <p:clrMapOvr>
    <a:masterClrMapping/>
  </p:clrMapOvr>
  <p:transition spd="med">
    <p:wedge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ngui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vidio</a:t>
            </a:r>
            <a:endParaRPr lang="en-US" dirty="0"/>
          </a:p>
        </p:txBody>
      </p:sp>
      <p:pic>
        <p:nvPicPr>
          <p:cNvPr id="3" name="Wildlif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</TotalTime>
  <Words>8</Words>
  <Application>Microsoft Office PowerPoint</Application>
  <PresentationFormat>On-screen Show (4:3)</PresentationFormat>
  <Paragraphs>4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Animals </vt:lpstr>
      <vt:lpstr>animals</vt:lpstr>
      <vt:lpstr>My vidio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acer</dc:creator>
  <cp:lastModifiedBy>acer</cp:lastModifiedBy>
  <cp:revision>2</cp:revision>
  <dcterms:created xsi:type="dcterms:W3CDTF">2012-05-28T18:42:33Z</dcterms:created>
  <dcterms:modified xsi:type="dcterms:W3CDTF">2012-05-28T18:53:23Z</dcterms:modified>
</cp:coreProperties>
</file>