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9" r:id="rId2"/>
    <p:sldId id="260" r:id="rId3"/>
    <p:sldId id="256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3B7C2-9C14-4DAE-943A-C7106312C0A5}" type="datetimeFigureOut">
              <a:rPr lang="en-US" smtClean="0"/>
              <a:pPr/>
              <a:t>16/02/2013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6BF0C-9161-44D1-9A08-E3EEBC4254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90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A8CCF-4A3E-4A12-94F5-69681B021BEF}" type="datetimeFigureOut">
              <a:rPr lang="en-US" smtClean="0"/>
              <a:pPr/>
              <a:t>16/02/2013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28069-DDD7-4D9D-A803-6E3C5C88B9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62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28069-DDD7-4D9D-A803-6E3C5C88B9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6F85D-884A-43EB-A44F-EA900976D3A0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CB73-EC07-40CD-B51C-69B249492905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C4A7-F60E-4154-9294-CA87E1C96D6C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895C-D247-4595-A618-20636081E30B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D756-7F01-4FF7-81C5-D89BF373FFFB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F94C-2856-46D0-8909-6E1A17677BFD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EAC08-72DD-4896-9123-5E71D18F5332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F31C2-2DD2-4910-AB15-C64C13D33F65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7364-3C4D-4651-B150-6A2638D10D12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BFF4-8DAC-4292-94E9-98A6D711BFF3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74E6-3911-4BED-8620-45465BC3FEF6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41EE9F2-3522-424B-AF34-93380C28C217}" type="datetime1">
              <a:rPr lang="en-US" smtClean="0"/>
              <a:pPr/>
              <a:t>16/02/2013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7540022-3506-43AF-BD09-EADBF4452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2438400"/>
            <a:ext cx="7239000" cy="28007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LMG-Arun"/>
              </a:rPr>
              <a:t>5|[hg8[</a:t>
            </a:r>
            <a:r>
              <a:rPr lang="en-US" sz="4400" dirty="0" err="1" smtClean="0">
                <a:solidFill>
                  <a:srgbClr val="FF0000"/>
                </a:solidFill>
                <a:latin typeface="LMG-Arun"/>
              </a:rPr>
              <a:t>XGv</a:t>
            </a:r>
            <a:r>
              <a:rPr lang="en-US" sz="4400" dirty="0" smtClean="0">
                <a:solidFill>
                  <a:srgbClr val="FF0000"/>
                </a:solidFill>
                <a:latin typeface="LMG-Arun"/>
              </a:rPr>
              <a:t>$</a:t>
            </a:r>
          </a:p>
          <a:p>
            <a:pPr algn="ctr"/>
            <a:r>
              <a:rPr lang="en-US" sz="4400" dirty="0" smtClean="0">
                <a:solidFill>
                  <a:srgbClr val="00B050"/>
                </a:solidFill>
                <a:latin typeface="LMG-Arun"/>
              </a:rPr>
              <a:t>ALHM </a:t>
            </a:r>
            <a:r>
              <a:rPr lang="en-US" sz="4400" dirty="0" err="1" smtClean="0">
                <a:solidFill>
                  <a:srgbClr val="00B050"/>
                </a:solidFill>
                <a:latin typeface="LMG-Arun"/>
              </a:rPr>
              <a:t>lNJ</a:t>
            </a:r>
            <a:r>
              <a:rPr lang="en-US" sz="4400" dirty="0" smtClean="0">
                <a:solidFill>
                  <a:srgbClr val="00B050"/>
                </a:solidFill>
                <a:latin typeface="LMG-Arun"/>
              </a:rPr>
              <a:t>; </a:t>
            </a:r>
          </a:p>
          <a:p>
            <a:pPr algn="ctr"/>
            <a:r>
              <a:rPr lang="en-US" sz="4400" dirty="0" err="1" smtClean="0">
                <a:latin typeface="LMG-Arun"/>
              </a:rPr>
              <a:t>lJQFIo</a:t>
            </a:r>
            <a:r>
              <a:rPr lang="en-US" sz="4400" dirty="0" smtClean="0">
                <a:latin typeface="LMG-Arun"/>
              </a:rPr>
              <a:t> </a:t>
            </a:r>
            <a:r>
              <a:rPr lang="en-US" sz="4400" dirty="0" err="1" smtClean="0">
                <a:latin typeface="LMG-Arun"/>
              </a:rPr>
              <a:t>lR</a:t>
            </a:r>
            <a:r>
              <a:rPr lang="en-US" sz="4400" dirty="0" smtClean="0">
                <a:latin typeface="LMG-Arun"/>
              </a:rPr>
              <a:t>+ </a:t>
            </a:r>
            <a:r>
              <a:rPr lang="en-US" sz="4400" dirty="0" err="1" smtClean="0">
                <a:latin typeface="LMG-Arun"/>
              </a:rPr>
              <a:t>ClZOF.s</a:t>
            </a:r>
            <a:r>
              <a:rPr lang="en-US" sz="4400" dirty="0" err="1" smtClean="0">
                <a:latin typeface="LMG-Arun" pitchFamily="2" charset="0"/>
              </a:rPr>
              <a:t>:J%GGL</a:t>
            </a:r>
            <a:r>
              <a:rPr lang="en-US" sz="4400" dirty="0" smtClean="0">
                <a:latin typeface="LMG-Arun" pitchFamily="2" charset="0"/>
              </a:rPr>
              <a:t> XF/F</a:t>
            </a:r>
            <a:r>
              <a:rPr lang="en-US" sz="4400" dirty="0" smtClean="0">
                <a:latin typeface="LMG-Arun"/>
              </a:rPr>
              <a:t>f</a:t>
            </a:r>
          </a:p>
          <a:p>
            <a:pPr algn="ctr"/>
            <a:r>
              <a:rPr lang="en-US" sz="4400" dirty="0" smtClean="0">
                <a:latin typeface="LMG-Arun"/>
              </a:rPr>
              <a:t>;</a:t>
            </a:r>
            <a:r>
              <a:rPr lang="en-US" sz="4400" dirty="0" err="1" smtClean="0">
                <a:latin typeface="LMG-Arun"/>
              </a:rPr>
              <a:t>DIo</a:t>
            </a:r>
            <a:r>
              <a:rPr lang="en-US" sz="4400" dirty="0" smtClean="0">
                <a:latin typeface="LMG-Arun"/>
              </a:rPr>
              <a:t> #o$5 YL 5o__</a:t>
            </a:r>
            <a:endParaRPr lang="en-US" sz="4400" dirty="0">
              <a:latin typeface="LMG-Arun" pitchFamily="2" charset="0"/>
            </a:endParaRPr>
          </a:p>
        </p:txBody>
      </p:sp>
      <p:pic>
        <p:nvPicPr>
          <p:cNvPr id="1026" name="Picture 2" descr="J:\SSA-V........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33600" y="304800"/>
            <a:ext cx="4800600" cy="14478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4400" y="715833"/>
            <a:ext cx="4191000" cy="92333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—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:J%GGL XF/F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ˆ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762000"/>
            <a:ext cx="3048000" cy="1015663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5|J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'l¿v!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</p:txBody>
      </p:sp>
      <p:pic>
        <p:nvPicPr>
          <p:cNvPr id="1030" name="Picture 6" descr="C:\Documents and Settings\Administrator\Desktop\100_54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2514600"/>
            <a:ext cx="72390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0" y="228600"/>
            <a:ext cx="43434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LMG-Arun"/>
              </a:rPr>
              <a:t>—</a:t>
            </a:r>
            <a:r>
              <a:rPr lang="en-US" sz="4800" dirty="0" smtClean="0">
                <a:latin typeface="LMG-Arun" pitchFamily="2" charset="0"/>
              </a:rPr>
              <a:t>:J%GGL XF/F</a:t>
            </a:r>
            <a:r>
              <a:rPr lang="en-US" sz="4800" dirty="0" smtClean="0">
                <a:latin typeface="LMG-Arun"/>
              </a:rPr>
              <a:t>ˆ</a:t>
            </a:r>
            <a:endParaRPr lang="en-US" sz="4800" dirty="0">
              <a:latin typeface="LMG-Arun" pitchFamily="2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62000" y="304800"/>
            <a:ext cx="2362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LMG-Arun" pitchFamily="2" charset="0"/>
              </a:rPr>
              <a:t>5|J</a:t>
            </a:r>
            <a:r>
              <a:rPr lang="en-US" sz="4400" dirty="0" smtClean="0">
                <a:latin typeface="LMG-Arun"/>
              </a:rPr>
              <a:t>'l¿v!</a:t>
            </a:r>
            <a:endParaRPr lang="en-US" sz="4400" dirty="0">
              <a:latin typeface="LMG-Aru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447801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5|J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'l¿o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		!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—:J%GGL XF/Fˆ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;</a:t>
            </a:r>
            <a:r>
              <a:rPr lang="en-US" sz="2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DIo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		$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5 lDlG8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;FWG ;</a:t>
            </a:r>
            <a:r>
              <a:rPr lang="en-US" sz="2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FDU|Lo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	RF8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" 5[5Z4 DFS"Z 5[G4 :S[R 5[G4:S[,P</a:t>
            </a: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/>
            </a:endParaRPr>
          </a:p>
          <a:p>
            <a:pPr marL="746125" indent="-746125" algn="just"/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C[T]o 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: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J%GGL XF/FGL S&lt;5GF £FZF VFNX" XF/FGF DF5N\0M GSSL SZJF TYF  DOT VG[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OZlHIFT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 lX1F6GF GJF SFINFG[ ;DH[P</a:t>
            </a:r>
          </a:p>
          <a:p>
            <a:pPr marL="746125" indent="-746125" algn="just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/>
            </a:endParaRPr>
          </a:p>
          <a:p>
            <a:pPr marL="914400" indent="-914400" algn="just"/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5|lS|IFo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TF,LDFYL"VMGL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Z U|]5DF\ JC\[[R6L SZJLP U|]5GL JC\[[R6L Y.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UIF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5KL 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AgG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[ U|]5  :J%GGL XF/F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lJX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[ S&lt;5GF SZL RF8"  5[5Z p5Z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lR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+ NMZJFG]\ X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~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SZX[P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lR+DF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\ NXF"JL G XSFI V[JL AFATM GM\WJF4 </a:t>
            </a:r>
            <a:r>
              <a:rPr lang="en-US" sz="2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lR+M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</a:t>
            </a:r>
            <a:r>
              <a:rPr lang="en-U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RM8F0F4 lR+M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wJFZF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5MTFGF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lJRFZM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/>
              </a:rPr>
              <a:t> ,BJF DF8[ V,UYL RF8" 5[5Z VF5XMP</a:t>
            </a: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381000"/>
            <a:ext cx="8229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5}J" E}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lDSFo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lX1F6GF GJF SFINF 5|DF6[ V[;V[D;LGL ZRGF SZJFGL CMI K[ T[ VF56[ HF^I]\P CJ[ VF56L 5;\NULGF ;eIqVwI1F TZLS[ Y. K[ T[  VF56[ HF6LV[ KLV[P V[8,[ UFDGF TDFD AF/SMGF lX1F6GL 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lR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\TF TM VF56[ SZJL H HM.X[P HM VF56[ 5|ItG SZLX]\ TM  lX1F6DF\ .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rKLT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;]WFZM RMSS; ZLT[ ,FJL XSLX]\ VG[  VF56F AF/SMG[ V[S ;DFG ZLT[ lX1F6 D[/JJFDF\ ;FZL ZLT[ E}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lDSF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EHJL XSLX]\P RF,M VF56[ UFDGL :J%G XF/FGL S&lt;5GF SZLV[P</a:t>
            </a:r>
          </a:p>
          <a:p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  <a:p>
            <a:r>
              <a:rPr lang="en-US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TF,LDFYL" VMGL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GM\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Wo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!f ;F{ 5|YD NZ[S TF,LDFYL"G[ XF\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lTYL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lJRFZ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SZL XS[ T[J]\ JFTFJZ6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pE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]\ YFI T[JF 5|ItGM SZJFP</a:t>
            </a:r>
          </a:p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Zf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U|]5 5F0TL JBT[ NZ[S U|]5DF\ VMKFDF\ VMKM V[S TF,LDFYL" 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lR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+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NMZLq,BL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 XS[ T[JF CMI T[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wIFGDF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\ ZFBJ]\P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1000" y="4572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LMG-Arun" pitchFamily="2" charset="0"/>
              </a:rPr>
              <a:t>#f U|]5DF\ TF,LDFYL"  Z;5}J"S HM0F. ZC[ T[JF 5|ItGM SZJFP</a:t>
            </a:r>
          </a:p>
          <a:p>
            <a:r>
              <a:rPr lang="en-US" sz="2800" b="1" dirty="0" smtClean="0">
                <a:latin typeface="LMG-Arun" pitchFamily="2" charset="0"/>
              </a:rPr>
              <a:t>$f </a:t>
            </a:r>
            <a:r>
              <a:rPr lang="en-US" sz="2800" b="1" dirty="0" err="1" smtClean="0">
                <a:latin typeface="LMG-Arun" pitchFamily="2" charset="0"/>
              </a:rPr>
              <a:t>lR+DF</a:t>
            </a:r>
            <a:r>
              <a:rPr lang="en-US" sz="2800" b="1" dirty="0" smtClean="0">
                <a:latin typeface="LMG-Arun" pitchFamily="2" charset="0"/>
              </a:rPr>
              <a:t>\ G NXF"JL XSFI T[JL AFAT RF8"DF\ ,BL XSFI S[ ZH} SZL XSFI T[JL UM9J6 SZJLP</a:t>
            </a:r>
          </a:p>
          <a:p>
            <a:r>
              <a:rPr lang="en-US" sz="2800" b="1" dirty="0" smtClean="0">
                <a:latin typeface="LMG-Arun" pitchFamily="2" charset="0"/>
              </a:rPr>
              <a:t>%Ff :J%GGL XF/FG[ ,UTL AFATM SMZF RF8"DF GM\WTL JBT[ XF/FG[ ,UTF D]</a:t>
            </a:r>
            <a:r>
              <a:rPr lang="en-US" sz="2800" b="1" dirty="0" smtClean="0">
                <a:latin typeface="LMG-Arun"/>
              </a:rPr>
              <a:t>¡F VFJZL ,[JF T[ </a:t>
            </a:r>
            <a:r>
              <a:rPr lang="en-US" sz="2800" b="1" dirty="0" err="1" smtClean="0">
                <a:latin typeface="LMG-Arun"/>
              </a:rPr>
              <a:t>wIFG</a:t>
            </a:r>
            <a:r>
              <a:rPr lang="en-US" sz="2800" b="1" dirty="0" smtClean="0">
                <a:latin typeface="LMG-Arun"/>
              </a:rPr>
              <a:t>  ZFBJ]\ </a:t>
            </a:r>
            <a:r>
              <a:rPr lang="en-US" sz="2800" b="1" dirty="0" err="1" smtClean="0">
                <a:latin typeface="LMG-Arun"/>
              </a:rPr>
              <a:t>vHM</a:t>
            </a:r>
            <a:r>
              <a:rPr lang="en-US" sz="2800" b="1" dirty="0" smtClean="0">
                <a:latin typeface="LMG-Arun"/>
              </a:rPr>
              <a:t>  D]¡F ZCL HFI TM </a:t>
            </a:r>
            <a:r>
              <a:rPr lang="en-US" sz="2800" b="1" dirty="0" err="1" smtClean="0">
                <a:latin typeface="LMG-Arun"/>
              </a:rPr>
              <a:t>JrR</a:t>
            </a:r>
            <a:r>
              <a:rPr lang="en-US" sz="2800" b="1" dirty="0" smtClean="0">
                <a:latin typeface="LMG-Arun"/>
              </a:rPr>
              <a:t>[  </a:t>
            </a:r>
            <a:r>
              <a:rPr lang="en-US" sz="2800" b="1" dirty="0" err="1" smtClean="0">
                <a:latin typeface="LMG-Arun"/>
              </a:rPr>
              <a:t>JrR</a:t>
            </a:r>
            <a:r>
              <a:rPr lang="en-US" sz="2800" b="1" dirty="0" smtClean="0">
                <a:latin typeface="LMG-Arun"/>
              </a:rPr>
              <a:t>[ 5}ZS 5|`GM 5]KLG[ T[ ZCL UI[,F D]¡F RF8"  5[5Z </a:t>
            </a:r>
            <a:r>
              <a:rPr lang="en-US" sz="2800" b="1" dirty="0" err="1" smtClean="0">
                <a:latin typeface="LMG-Arun"/>
              </a:rPr>
              <a:t>5Z</a:t>
            </a:r>
            <a:r>
              <a:rPr lang="en-US" sz="2800" b="1" dirty="0" smtClean="0">
                <a:latin typeface="LMG-Arun"/>
              </a:rPr>
              <a:t> ,FJJF 5|ItGM SZJMP</a:t>
            </a:r>
          </a:p>
          <a:p>
            <a:r>
              <a:rPr lang="en-US" sz="2800" b="1" dirty="0" smtClean="0">
                <a:latin typeface="LMG-Arun"/>
              </a:rPr>
              <a:t>&amp;f TF,LDSFZ[ V\T[ +6 D]¡F 5Z BF; EFZ N. RRF"  5}6"  SZJL  S[ :J%GGL XF/F4H[DF\ UFDGF TDFD  AF/SMG]\ </a:t>
            </a:r>
            <a:r>
              <a:rPr lang="en-US" sz="2800" b="1" smtClean="0">
                <a:latin typeface="LMG-Arun"/>
              </a:rPr>
              <a:t>GFDF\SG YFI4 </a:t>
            </a:r>
            <a:endParaRPr lang="en-US" sz="2800" b="1" dirty="0" smtClean="0">
              <a:latin typeface="LMG-Arun"/>
            </a:endParaRPr>
          </a:p>
          <a:p>
            <a:r>
              <a:rPr lang="en-US" sz="2800" b="1" dirty="0" smtClean="0">
                <a:latin typeface="LMG-Arun"/>
              </a:rPr>
              <a:t> AWF H AF/SM </a:t>
            </a:r>
            <a:r>
              <a:rPr lang="en-US" sz="2800" b="1" dirty="0" err="1" smtClean="0">
                <a:latin typeface="LMG-Arun"/>
              </a:rPr>
              <a:t>lGIlDT</a:t>
            </a:r>
            <a:r>
              <a:rPr lang="en-US" sz="2800" b="1" dirty="0" smtClean="0">
                <a:latin typeface="LMG-Arun"/>
              </a:rPr>
              <a:t> 4NZZMH XF/FDF\ 5}6"  ;DI CFHZL VF5[P4NZ[S AF/SG[ V[GL JI </a:t>
            </a:r>
            <a:r>
              <a:rPr lang="en-US" sz="2800" b="1" dirty="0" err="1" smtClean="0">
                <a:latin typeface="LMG-Arun"/>
              </a:rPr>
              <a:t>qp</a:t>
            </a:r>
            <a:r>
              <a:rPr lang="en-US" sz="2800" b="1" dirty="0" smtClean="0">
                <a:latin typeface="LMG-Arun"/>
              </a:rPr>
              <a:t>\DZ VG[ WMZ6 5|DF6[G]\ U]6J¿FI]ST lX1F6 D/[ VG[ V[ D]HA  X{1Fl6S  </a:t>
            </a:r>
            <a:r>
              <a:rPr lang="en-US" sz="2800" b="1" dirty="0" err="1" smtClean="0">
                <a:latin typeface="LMG-Arun"/>
              </a:rPr>
              <a:t>l;lw</a:t>
            </a:r>
            <a:r>
              <a:rPr lang="en-US" sz="2800" b="1" dirty="0" smtClean="0">
                <a:latin typeface="LMG-Arun"/>
              </a:rPr>
              <a:t>£ D[/J[P</a:t>
            </a:r>
            <a:endParaRPr lang="en-US" sz="2800" b="1" dirty="0">
              <a:latin typeface="LMG-Arun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0022-3506-43AF-BD09-EADBF44523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1600200"/>
            <a:ext cx="6477000" cy="211111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60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MG-Arun" pitchFamily="2" charset="0"/>
              </a:rPr>
              <a:t>VFEFZ</a:t>
            </a:r>
            <a:endParaRPr lang="en-US" sz="960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MG-Aru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79642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21</TotalTime>
  <Words>385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 G Parmar</dc:creator>
  <cp:lastModifiedBy>K G Parmar</cp:lastModifiedBy>
  <cp:revision>4</cp:revision>
  <dcterms:created xsi:type="dcterms:W3CDTF">2013-02-16T10:49:35Z</dcterms:created>
  <dcterms:modified xsi:type="dcterms:W3CDTF">2013-02-16T11:26:18Z</dcterms:modified>
</cp:coreProperties>
</file>