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2" r:id="rId4"/>
    <p:sldId id="263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hyperlink" Target="https://www.globaltechsquad.com/dell-printer-suppor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lobaltechsquad.com/dell-printer-support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lobaltechsquad.com/dell-printer-support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lobaltechsquad.com/dell-printer-support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lobaltechsquad.com/dell-printer-support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lobaltechsquad.com/dell-printer-support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hyperlink" Target="https://www.globaltechsquad.com/canon-printer-support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globaltechsquad.com/" TargetMode="External"/><Relationship Id="rId5" Type="http://schemas.openxmlformats.org/officeDocument/2006/relationships/hyperlink" Target="https://www.globaltechsquad.com/dell-printer-support/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590800" y="1143000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Elephant" pitchFamily="18" charset="0"/>
              </a:rPr>
              <a:t>TOLL FREE: 1-800-294-5907</a:t>
            </a:r>
            <a:endParaRPr lang="en-US" sz="2400" dirty="0">
              <a:solidFill>
                <a:schemeClr val="accent3">
                  <a:lumMod val="75000"/>
                </a:schemeClr>
              </a:solidFill>
              <a:latin typeface="Elephant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4600" y="3810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  <a:latin typeface="Calisto MT" pitchFamily="18" charset="0"/>
              </a:rPr>
              <a:t>GLOBAL TECH SQUAD</a:t>
            </a:r>
            <a:endParaRPr lang="en-US" sz="3600" b="1" dirty="0">
              <a:solidFill>
                <a:srgbClr val="7030A0"/>
              </a:solidFill>
              <a:latin typeface="Calisto MT" pitchFamily="18" charset="0"/>
            </a:endParaRPr>
          </a:p>
        </p:txBody>
      </p:sp>
      <p:pic>
        <p:nvPicPr>
          <p:cNvPr id="4" name="Picture 3" descr="globaltechsqua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4208" y="304800"/>
            <a:ext cx="1119392" cy="11177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62200" y="4876800"/>
            <a:ext cx="586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DELL PRINTER SUPPORT</a:t>
            </a:r>
            <a:endParaRPr lang="en-US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" name="Picture 8" descr="dell-print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5200" y="2286000"/>
            <a:ext cx="3048000" cy="22453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05000" y="6211669"/>
            <a:ext cx="655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hlinkClick r:id="rId4"/>
              </a:rPr>
              <a:t>https://www.globaltechsquad.com/dell-printer-support/</a:t>
            </a:r>
            <a:endParaRPr lang="en-US" b="1" dirty="0" smtClean="0"/>
          </a:p>
          <a:p>
            <a:endParaRPr lang="en-US" dirty="0"/>
          </a:p>
        </p:txBody>
      </p:sp>
      <p:pic>
        <p:nvPicPr>
          <p:cNvPr id="11" name="Picture 10" descr="7b8f64b553209e0d4a569f338f9818db_dellstandalon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867400"/>
            <a:ext cx="990600" cy="990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57400" y="2438400"/>
            <a:ext cx="52578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Kartika" pitchFamily="18" charset="0"/>
                <a:cs typeface="Kartika" pitchFamily="18" charset="0"/>
              </a:rPr>
              <a:t>Dell wireless printer setup and configuration error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Kartika" pitchFamily="18" charset="0"/>
                <a:cs typeface="Kartika" pitchFamily="18" charset="0"/>
              </a:rPr>
              <a:t>Not printing properly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Kartika" pitchFamily="18" charset="0"/>
                <a:cs typeface="Kartika" pitchFamily="18" charset="0"/>
              </a:rPr>
              <a:t>Print images are faded and blurry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Kartika" pitchFamily="18" charset="0"/>
                <a:cs typeface="Kartika" pitchFamily="18" charset="0"/>
              </a:rPr>
              <a:t>Printer printing only symbols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Kartika" pitchFamily="18" charset="0"/>
                <a:cs typeface="Kartika" pitchFamily="18" charset="0"/>
              </a:rPr>
              <a:t>Connectivity issues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Kartika" pitchFamily="18" charset="0"/>
                <a:cs typeface="Kartika" pitchFamily="18" charset="0"/>
              </a:rPr>
              <a:t>Problems with installing the driver software.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Kartika" pitchFamily="18" charset="0"/>
                <a:cs typeface="Kartika" pitchFamily="18" charset="0"/>
              </a:rPr>
              <a:t>Problems in printing colored images</a:t>
            </a:r>
          </a:p>
          <a:p>
            <a:pPr>
              <a:buFont typeface="Arial" pitchFamily="34" charset="0"/>
              <a:buChar char="•"/>
            </a:pPr>
            <a:endPara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Lao UI" pitchFamily="34" charset="0"/>
              <a:cs typeface="Lao UI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b="1" dirty="0" smtClean="0">
              <a:solidFill>
                <a:schemeClr val="accent3">
                  <a:lumMod val="50000"/>
                </a:schemeClr>
              </a:solidFill>
              <a:latin typeface="Lao UI" pitchFamily="34" charset="0"/>
              <a:cs typeface="Lao UI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895600" y="167640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66"/>
                </a:solidFill>
                <a:latin typeface="Aharoni" pitchFamily="2" charset="-79"/>
                <a:cs typeface="Aharoni" pitchFamily="2" charset="-79"/>
              </a:rPr>
              <a:t>COMMON PROBLEMS</a:t>
            </a:r>
            <a:endParaRPr lang="en-US" sz="2800" b="1" dirty="0">
              <a:solidFill>
                <a:srgbClr val="FF0066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5" name="Picture 4" descr="globaltechsqua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4208" y="304800"/>
            <a:ext cx="1119392" cy="11177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38400" y="609600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Elephant" pitchFamily="18" charset="0"/>
              </a:rPr>
              <a:t>TOLL FREE: 1-800-294-5907</a:t>
            </a:r>
            <a:endParaRPr lang="en-US" sz="2400" dirty="0">
              <a:solidFill>
                <a:schemeClr val="accent3">
                  <a:lumMod val="75000"/>
                </a:schemeClr>
              </a:solidFill>
              <a:latin typeface="Elephant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05000" y="6211669"/>
            <a:ext cx="655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hlinkClick r:id="rId3"/>
              </a:rPr>
              <a:t>https://www.globaltechsquad.com/dell-printer-support/</a:t>
            </a:r>
            <a:endParaRPr lang="en-US" b="1" dirty="0" smtClean="0"/>
          </a:p>
          <a:p>
            <a:endParaRPr lang="en-US" dirty="0"/>
          </a:p>
        </p:txBody>
      </p:sp>
      <p:pic>
        <p:nvPicPr>
          <p:cNvPr id="11" name="Picture 10" descr="Printer-ico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2800" y="2895600"/>
            <a:ext cx="1600200" cy="1600200"/>
          </a:xfrm>
          <a:prstGeom prst="rect">
            <a:avLst/>
          </a:prstGeom>
        </p:spPr>
      </p:pic>
      <p:pic>
        <p:nvPicPr>
          <p:cNvPr id="10" name="Picture 9" descr="7b8f64b553209e0d4a569f338f9818db_dellstandalon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867400"/>
            <a:ext cx="990600" cy="990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lobaltechsqua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4208" y="304800"/>
            <a:ext cx="1119392" cy="11177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38400" y="609600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6600"/>
                </a:solidFill>
                <a:latin typeface="Elephant" pitchFamily="18" charset="0"/>
              </a:rPr>
              <a:t>TOLL FREE: 1-800-294-5907</a:t>
            </a:r>
            <a:endParaRPr lang="en-US" sz="2400" dirty="0">
              <a:solidFill>
                <a:srgbClr val="FF6600"/>
              </a:solidFill>
              <a:latin typeface="Elephant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5000" y="6211669"/>
            <a:ext cx="655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hlinkClick r:id="rId3"/>
              </a:rPr>
              <a:t>https://www.globaltechsquad.com/dell-printer-support/</a:t>
            </a:r>
            <a:endParaRPr lang="en-US" b="1" dirty="0" smtClean="0"/>
          </a:p>
          <a:p>
            <a:endParaRPr lang="en-US" dirty="0"/>
          </a:p>
        </p:txBody>
      </p:sp>
      <p:pic>
        <p:nvPicPr>
          <p:cNvPr id="5" name="Picture 4" descr="7b8f64b553209e0d4a569f338f9818db_dellstandalon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867400"/>
            <a:ext cx="990600" cy="990600"/>
          </a:xfrm>
          <a:prstGeom prst="rect">
            <a:avLst/>
          </a:prstGeom>
        </p:spPr>
      </p:pic>
      <p:pic>
        <p:nvPicPr>
          <p:cNvPr id="6" name="Picture 5" descr="dell-printers-suppor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24600" y="4800600"/>
            <a:ext cx="2609306" cy="1295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67000" y="13716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66"/>
                </a:solidFill>
                <a:latin typeface="Kartika" pitchFamily="18" charset="0"/>
                <a:cs typeface="Kartika" pitchFamily="18" charset="0"/>
              </a:rPr>
              <a:t>Dell Wireless Printer Setup</a:t>
            </a:r>
            <a:endParaRPr lang="en-US" sz="2400" b="1" dirty="0">
              <a:solidFill>
                <a:srgbClr val="FF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209800"/>
            <a:ext cx="6629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1600" b="1" dirty="0" smtClean="0">
                <a:solidFill>
                  <a:srgbClr val="0070C0"/>
                </a:solidFill>
              </a:rPr>
              <a:t>Ensure the USB cable is attached to both the printer and the computer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</a:rPr>
              <a:t>In the Search box, type Wireless setup utility in the search box.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</a:rPr>
              <a:t>click Wireless setup utility and follow the prompts.</a:t>
            </a:r>
          </a:p>
          <a:p>
            <a:pPr>
              <a:buFont typeface="Arial" pitchFamily="34" charset="0"/>
              <a:buChar char="•"/>
            </a:pPr>
            <a:endParaRPr lang="en-US" sz="1600" b="1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</a:rPr>
              <a:t>Your printer will now look for nearby wireless networks</a:t>
            </a:r>
            <a:br>
              <a:rPr lang="en-US" sz="1600" b="1" dirty="0" smtClean="0">
                <a:solidFill>
                  <a:srgbClr val="0070C0"/>
                </a:solidFill>
              </a:rPr>
            </a:br>
            <a:r>
              <a:rPr lang="en-US" sz="1600" b="1" dirty="0" smtClean="0">
                <a:solidFill>
                  <a:srgbClr val="0070C0"/>
                </a:solidFill>
              </a:rPr>
              <a:t/>
            </a:r>
            <a:br>
              <a:rPr lang="en-US" sz="1600" b="1" dirty="0" smtClean="0">
                <a:solidFill>
                  <a:srgbClr val="0070C0"/>
                </a:solidFill>
              </a:rPr>
            </a:br>
            <a:r>
              <a:rPr lang="en-US" sz="1600" b="1" dirty="0" smtClean="0">
                <a:solidFill>
                  <a:srgbClr val="0070C0"/>
                </a:solidFill>
              </a:rPr>
              <a:t>If  Your Wireless Network Name Appears in the List, then</a:t>
            </a:r>
          </a:p>
          <a:p>
            <a:pPr lvl="1"/>
            <a:r>
              <a:rPr lang="en-US" sz="1600" b="1" dirty="0" smtClean="0">
                <a:solidFill>
                  <a:srgbClr val="0070C0"/>
                </a:solidFill>
              </a:rPr>
              <a:t>Click on your network and click on continue.</a:t>
            </a:r>
          </a:p>
          <a:p>
            <a:pPr lvl="1"/>
            <a:r>
              <a:rPr lang="en-US" sz="1600" b="1" dirty="0" smtClean="0">
                <a:solidFill>
                  <a:srgbClr val="0070C0"/>
                </a:solidFill>
              </a:rPr>
              <a:t>Enter the network key</a:t>
            </a:r>
          </a:p>
          <a:p>
            <a:pPr lvl="1"/>
            <a:r>
              <a:rPr lang="en-US" sz="1600" b="1" dirty="0" smtClean="0">
                <a:solidFill>
                  <a:srgbClr val="0070C0"/>
                </a:solidFill>
              </a:rPr>
              <a:t>Printer is setup on the network now</a:t>
            </a:r>
          </a:p>
          <a:p>
            <a:r>
              <a:rPr lang="en-US" sz="1200" dirty="0" smtClean="0"/>
              <a:t/>
            </a:r>
            <a:br>
              <a:rPr lang="en-US" sz="1200" dirty="0" smtClean="0"/>
            </a:br>
            <a:endParaRPr lang="en-US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lobaltechsqua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4208" y="304800"/>
            <a:ext cx="1119392" cy="11177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38400" y="609600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6600"/>
                </a:solidFill>
                <a:latin typeface="Elephant" pitchFamily="18" charset="0"/>
              </a:rPr>
              <a:t>TOLL FREE: 1-800-294-5907</a:t>
            </a:r>
            <a:endParaRPr lang="en-US" sz="2400" dirty="0">
              <a:solidFill>
                <a:srgbClr val="FF6600"/>
              </a:solidFill>
              <a:latin typeface="Elephant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5000" y="6211669"/>
            <a:ext cx="655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hlinkClick r:id="rId3"/>
              </a:rPr>
              <a:t>https://www.globaltechsquad.com/dell-printer-support/</a:t>
            </a:r>
            <a:endParaRPr lang="en-US" b="1" dirty="0" smtClean="0"/>
          </a:p>
          <a:p>
            <a:endParaRPr lang="en-US" dirty="0"/>
          </a:p>
        </p:txBody>
      </p:sp>
      <p:pic>
        <p:nvPicPr>
          <p:cNvPr id="5" name="Picture 4" descr="7b8f64b553209e0d4a569f338f9818db_dellstandalon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867400"/>
            <a:ext cx="990600" cy="990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2600" y="2133600"/>
            <a:ext cx="6248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Your Wireless Network Name Does not appears in the List</a:t>
            </a:r>
          </a:p>
          <a:p>
            <a:pPr lvl="1"/>
            <a:r>
              <a:rPr lang="en-US" sz="1600" b="1" dirty="0" smtClean="0">
                <a:solidFill>
                  <a:srgbClr val="0070C0"/>
                </a:solidFill>
              </a:rPr>
              <a:t>Click Unlisted Network</a:t>
            </a:r>
          </a:p>
          <a:p>
            <a:pPr lvl="1"/>
            <a:r>
              <a:rPr lang="en-US" sz="1600" b="1" dirty="0" smtClean="0">
                <a:solidFill>
                  <a:srgbClr val="0070C0"/>
                </a:solidFill>
              </a:rPr>
              <a:t>Enter the Network Name, then click Continue</a:t>
            </a:r>
          </a:p>
          <a:p>
            <a:pPr lvl="1"/>
            <a:r>
              <a:rPr lang="en-US" sz="1600" b="1" dirty="0" smtClean="0">
                <a:solidFill>
                  <a:srgbClr val="0070C0"/>
                </a:solidFill>
              </a:rPr>
              <a:t>Select the type of Network Security the wireless router has and continue.</a:t>
            </a:r>
          </a:p>
          <a:p>
            <a:pPr lvl="1"/>
            <a:r>
              <a:rPr lang="en-US" sz="1600" b="1" dirty="0" smtClean="0">
                <a:solidFill>
                  <a:srgbClr val="0070C0"/>
                </a:solidFill>
              </a:rPr>
              <a:t> Printer is setup on network now.</a:t>
            </a:r>
          </a:p>
          <a:p>
            <a:endParaRPr lang="en-US" sz="1600" b="1" dirty="0" smtClean="0">
              <a:solidFill>
                <a:srgbClr val="0070C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</a:rPr>
              <a:t>Please select the Pin Method,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</a:rPr>
              <a:t>Enter the WPS PIN on the router security page ( under WPS option).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</a:rPr>
              <a:t>Click on the Wi-Fi Icon for the Printer Setup over wireless network.</a:t>
            </a:r>
          </a:p>
          <a:p>
            <a:pPr lvl="1"/>
            <a:endParaRPr lang="en-US" sz="1400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67000" y="13716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66"/>
                </a:solidFill>
                <a:latin typeface="Kartika" pitchFamily="18" charset="0"/>
                <a:cs typeface="Kartika" pitchFamily="18" charset="0"/>
              </a:rPr>
              <a:t>Dell Wireless Printer Setup</a:t>
            </a:r>
            <a:endParaRPr lang="en-US" sz="2400" b="1" dirty="0">
              <a:solidFill>
                <a:srgbClr val="FF0066"/>
              </a:solidFill>
            </a:endParaRPr>
          </a:p>
        </p:txBody>
      </p:sp>
      <p:pic>
        <p:nvPicPr>
          <p:cNvPr id="9" name="Picture 8" descr="dell-printers-suppor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24600" y="4876800"/>
            <a:ext cx="2609306" cy="1295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00200" y="2438400"/>
            <a:ext cx="57912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Install/uninstall of driver software.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Support for Printer Setup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Support for problems with ink cartridge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Support for stuck paper tray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Support for printer error message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solidFill>
                  <a:srgbClr val="0070C0"/>
                </a:solidFill>
                <a:latin typeface="Aparajita" pitchFamily="34" charset="0"/>
                <a:cs typeface="Aparajita" pitchFamily="34" charset="0"/>
              </a:rPr>
              <a:t>Support for troubleshooting</a:t>
            </a:r>
          </a:p>
          <a:p>
            <a:pPr>
              <a:buFont typeface="Wingdings" pitchFamily="2" charset="2"/>
              <a:buChar char="ü"/>
            </a:pPr>
            <a:endParaRPr lang="en-US" sz="2400" b="1" dirty="0" smtClean="0">
              <a:solidFill>
                <a:schemeClr val="tx2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743200" y="1524000"/>
            <a:ext cx="53074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  <a:latin typeface="Bookman Old Style" pitchFamily="18" charset="0"/>
              </a:rPr>
              <a:t>DELL PRINTER SUPPORT</a:t>
            </a:r>
            <a:endParaRPr lang="en-US" sz="2800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pic>
        <p:nvPicPr>
          <p:cNvPr id="4" name="Picture 3" descr="globaltechsqua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4208" y="304800"/>
            <a:ext cx="1119392" cy="11177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38400" y="609600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Elephant" pitchFamily="18" charset="0"/>
              </a:rPr>
              <a:t>TOLL FREE: 1-800-294-5907</a:t>
            </a:r>
            <a:endParaRPr lang="en-US" sz="2400" dirty="0">
              <a:solidFill>
                <a:schemeClr val="accent3">
                  <a:lumMod val="75000"/>
                </a:schemeClr>
              </a:solidFill>
              <a:latin typeface="Elephant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5000" y="6211669"/>
            <a:ext cx="655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hlinkClick r:id="rId3"/>
              </a:rPr>
              <a:t>https://www.globaltechsquad.com/dell-printer-support/</a:t>
            </a:r>
            <a:endParaRPr lang="en-US" b="1" dirty="0" smtClean="0"/>
          </a:p>
          <a:p>
            <a:endParaRPr lang="en-US" dirty="0"/>
          </a:p>
        </p:txBody>
      </p:sp>
      <p:pic>
        <p:nvPicPr>
          <p:cNvPr id="10" name="Picture 9" descr="7b8f64b553209e0d4a569f338f9818db_dellstandalon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867400"/>
            <a:ext cx="990600" cy="990600"/>
          </a:xfrm>
          <a:prstGeom prst="rect">
            <a:avLst/>
          </a:prstGeom>
        </p:spPr>
      </p:pic>
      <p:pic>
        <p:nvPicPr>
          <p:cNvPr id="8" name="Picture 7" descr="ModernXP-44-Printer-Ok-ico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53200" y="2819400"/>
            <a:ext cx="1600200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362200" y="2362200"/>
            <a:ext cx="403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  <a:latin typeface="Calisto MT" pitchFamily="18" charset="0"/>
                <a:cs typeface="Aharoni" pitchFamily="2" charset="-79"/>
              </a:rPr>
              <a:t>Global Tech Squad Inc</a:t>
            </a:r>
          </a:p>
          <a:p>
            <a:r>
              <a:rPr lang="en-US" b="1" dirty="0" smtClean="0">
                <a:solidFill>
                  <a:srgbClr val="FF6600"/>
                </a:solidFill>
                <a:latin typeface="Calisto MT" pitchFamily="18" charset="0"/>
                <a:cs typeface="Aharoni" pitchFamily="2" charset="-79"/>
              </a:rPr>
              <a:t>15323 Seven-L, Helotes,</a:t>
            </a:r>
          </a:p>
          <a:p>
            <a:r>
              <a:rPr lang="en-US" b="1" dirty="0" smtClean="0">
                <a:solidFill>
                  <a:srgbClr val="FF6600"/>
                </a:solidFill>
                <a:latin typeface="Calisto MT" pitchFamily="18" charset="0"/>
                <a:cs typeface="Aharoni" pitchFamily="2" charset="-79"/>
              </a:rPr>
              <a:t>Texas, 78023, USA.</a:t>
            </a:r>
          </a:p>
          <a:p>
            <a:r>
              <a:rPr lang="en-US" b="1" dirty="0" smtClean="0">
                <a:solidFill>
                  <a:srgbClr val="FF6600"/>
                </a:solidFill>
                <a:latin typeface="Calisto MT" pitchFamily="18" charset="0"/>
                <a:cs typeface="Aharoni" pitchFamily="2" charset="-79"/>
              </a:rPr>
              <a:t> Toll Free Numbers :</a:t>
            </a:r>
          </a:p>
          <a:p>
            <a:r>
              <a:rPr lang="en-US" b="1" dirty="0" smtClean="0">
                <a:solidFill>
                  <a:srgbClr val="FF6600"/>
                </a:solidFill>
                <a:latin typeface="Calisto MT" pitchFamily="18" charset="0"/>
                <a:cs typeface="Aharoni" pitchFamily="2" charset="-79"/>
              </a:rPr>
              <a:t> USA : 1-800-294-5907 </a:t>
            </a:r>
          </a:p>
          <a:p>
            <a:r>
              <a:rPr lang="en-US" b="1" dirty="0" smtClean="0">
                <a:solidFill>
                  <a:srgbClr val="FF6600"/>
                </a:solidFill>
                <a:latin typeface="Calisto MT" pitchFamily="18" charset="0"/>
                <a:cs typeface="Aharoni" pitchFamily="2" charset="-79"/>
              </a:rPr>
              <a:t>Canada :1-844-573-0859</a:t>
            </a:r>
          </a:p>
          <a:p>
            <a:r>
              <a:rPr lang="en-US" b="1" dirty="0" smtClean="0">
                <a:solidFill>
                  <a:srgbClr val="FF6600"/>
                </a:solidFill>
                <a:latin typeface="Calisto MT" pitchFamily="18" charset="0"/>
                <a:cs typeface="Aharoni" pitchFamily="2" charset="-79"/>
              </a:rPr>
              <a:t> UK : 0-808-189-0272 </a:t>
            </a:r>
          </a:p>
          <a:p>
            <a:r>
              <a:rPr lang="en-US" b="1" dirty="0" smtClean="0">
                <a:solidFill>
                  <a:srgbClr val="FF6600"/>
                </a:solidFill>
                <a:latin typeface="Calisto MT" pitchFamily="18" charset="0"/>
                <a:cs typeface="Aharoni" pitchFamily="2" charset="-79"/>
              </a:rPr>
              <a:t>Australia : 1-300-326-128</a:t>
            </a:r>
            <a:endParaRPr lang="en-US" b="1" dirty="0">
              <a:solidFill>
                <a:srgbClr val="FF6600"/>
              </a:solidFill>
              <a:latin typeface="Calisto MT" pitchFamily="18" charset="0"/>
              <a:cs typeface="Aharoni" pitchFamily="2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05200" y="16002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  <a:latin typeface="Kartika" pitchFamily="18" charset="0"/>
                <a:cs typeface="Kartika" pitchFamily="18" charset="0"/>
              </a:rPr>
              <a:t>CONTACT US</a:t>
            </a:r>
            <a:endParaRPr lang="en-US" sz="2800" b="1" dirty="0">
              <a:solidFill>
                <a:srgbClr val="00B050"/>
              </a:solidFill>
              <a:latin typeface="Kartika" pitchFamily="18" charset="0"/>
              <a:cs typeface="Kartika" pitchFamily="18" charset="0"/>
            </a:endParaRPr>
          </a:p>
        </p:txBody>
      </p:sp>
      <p:pic>
        <p:nvPicPr>
          <p:cNvPr id="5" name="Picture 4" descr="globaltechsqua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4208" y="304800"/>
            <a:ext cx="1119392" cy="11177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38400" y="609600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Elephant" pitchFamily="18" charset="0"/>
              </a:rPr>
              <a:t>TOLL FREE: 1-800-294-5907</a:t>
            </a:r>
            <a:endParaRPr lang="en-US" sz="2400" dirty="0">
              <a:solidFill>
                <a:schemeClr val="accent3">
                  <a:lumMod val="75000"/>
                </a:schemeClr>
              </a:solidFill>
              <a:latin typeface="Elephant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05000" y="6211669"/>
            <a:ext cx="655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hlinkClick r:id="rId3"/>
              </a:rPr>
              <a:t>https://www.globaltechsquad.com/dell-printer-support/</a:t>
            </a:r>
            <a:endParaRPr lang="en-US" b="1" dirty="0" smtClean="0"/>
          </a:p>
          <a:p>
            <a:endParaRPr lang="en-US" dirty="0"/>
          </a:p>
        </p:txBody>
      </p:sp>
      <p:pic>
        <p:nvPicPr>
          <p:cNvPr id="10" name="Picture 9" descr="7b8f64b553209e0d4a569f338f9818db_dellstandalon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867400"/>
            <a:ext cx="990600" cy="990600"/>
          </a:xfrm>
          <a:prstGeom prst="rect">
            <a:avLst/>
          </a:prstGeom>
        </p:spPr>
      </p:pic>
      <p:pic>
        <p:nvPicPr>
          <p:cNvPr id="9" name="Picture 8" descr="contactus (2)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9800" y="2514600"/>
            <a:ext cx="1677798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3200" y="2971800"/>
            <a:ext cx="4114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u="sng" dirty="0" smtClean="0">
              <a:hlinkClick r:id="rId2"/>
            </a:endParaRPr>
          </a:p>
          <a:p>
            <a:endParaRPr lang="en-US" u="sng" dirty="0" smtClean="0"/>
          </a:p>
          <a:p>
            <a:pPr>
              <a:buFont typeface="Arial" pitchFamily="34" charset="0"/>
              <a:buChar char="•"/>
            </a:pPr>
            <a:endParaRPr lang="en-US" u="sng" dirty="0" smtClean="0"/>
          </a:p>
          <a:p>
            <a:endParaRPr lang="en-US" u="sng" dirty="0" smtClean="0"/>
          </a:p>
          <a:p>
            <a:endParaRPr lang="en-US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2286000" y="1981200"/>
            <a:ext cx="4958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Thanks for watching! Visit us at</a:t>
            </a:r>
            <a:r>
              <a:rPr lang="en-US" sz="2800" dirty="0" smtClean="0">
                <a:solidFill>
                  <a:srgbClr val="0070C0"/>
                </a:solidFill>
                <a:latin typeface="Bell MT" pitchFamily="18" charset="0"/>
              </a:rPr>
              <a:t>:</a:t>
            </a:r>
            <a:endParaRPr lang="en-US" sz="2800" dirty="0">
              <a:solidFill>
                <a:srgbClr val="0070C0"/>
              </a:solidFill>
              <a:latin typeface="Bell MT" pitchFamily="18" charset="0"/>
            </a:endParaRPr>
          </a:p>
        </p:txBody>
      </p:sp>
      <p:pic>
        <p:nvPicPr>
          <p:cNvPr id="5" name="Picture 4" descr="globaltechsqua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14208" y="304800"/>
            <a:ext cx="1119392" cy="11177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38400" y="609600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Elephant" pitchFamily="18" charset="0"/>
              </a:rPr>
              <a:t>TOLL FREE: 1-800-294-5907</a:t>
            </a:r>
            <a:endParaRPr lang="en-US" sz="2400" dirty="0">
              <a:solidFill>
                <a:schemeClr val="accent3">
                  <a:lumMod val="75000"/>
                </a:schemeClr>
              </a:solidFill>
              <a:latin typeface="Elephant" pitchFamily="18" charset="0"/>
            </a:endParaRPr>
          </a:p>
        </p:txBody>
      </p:sp>
      <p:pic>
        <p:nvPicPr>
          <p:cNvPr id="8" name="Picture 7" descr="7b8f64b553209e0d4a569f338f9818db_dellstandalon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867400"/>
            <a:ext cx="990600" cy="990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09800" y="2438400"/>
            <a:ext cx="5867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u="sng" dirty="0" smtClean="0">
              <a:hlinkClick r:id="rId5"/>
            </a:endParaRPr>
          </a:p>
          <a:p>
            <a:endParaRPr lang="en-US" b="1" u="sng" dirty="0" smtClean="0">
              <a:hlinkClick r:id="rId5"/>
            </a:endParaRPr>
          </a:p>
          <a:p>
            <a:r>
              <a:rPr lang="en-US" b="1" u="sng" dirty="0" smtClean="0">
                <a:hlinkClick r:id="rId6"/>
              </a:rPr>
              <a:t>https://www.globaltechsquad.com</a:t>
            </a:r>
            <a:endParaRPr lang="en-US" b="1" u="sng" dirty="0" smtClean="0"/>
          </a:p>
          <a:p>
            <a:endParaRPr lang="en-US" b="1" u="sng" dirty="0" smtClean="0"/>
          </a:p>
          <a:p>
            <a:r>
              <a:rPr lang="en-US" b="1" u="sng" dirty="0" smtClean="0">
                <a:hlinkClick r:id="rId5"/>
              </a:rPr>
              <a:t>https://www.globaltechsquad.com/dell-printer-support/</a:t>
            </a:r>
            <a:endParaRPr lang="en-US" b="1" u="sng" dirty="0" smtClean="0"/>
          </a:p>
          <a:p>
            <a:endParaRPr lang="en-US" b="1" u="sng" dirty="0" smtClean="0"/>
          </a:p>
          <a:p>
            <a:endParaRPr lang="en-US" b="1" dirty="0" smtClean="0"/>
          </a:p>
          <a:p>
            <a:endParaRPr lang="en-US" dirty="0"/>
          </a:p>
        </p:txBody>
      </p:sp>
      <p:pic>
        <p:nvPicPr>
          <p:cNvPr id="12" name="Picture 11" descr="dell-printer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29400" y="4876800"/>
            <a:ext cx="2242211" cy="16764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Custom 114">
      <a:dk1>
        <a:sysClr val="windowText" lastClr="000000"/>
      </a:dk1>
      <a:lt1>
        <a:srgbClr val="FFFFCC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1896C8"/>
      </a:accent3>
      <a:accent4>
        <a:srgbClr val="39639D"/>
      </a:accent4>
      <a:accent5>
        <a:srgbClr val="474B78"/>
      </a:accent5>
      <a:accent6>
        <a:srgbClr val="7D3C4A"/>
      </a:accent6>
      <a:hlink>
        <a:srgbClr val="000000"/>
      </a:hlink>
      <a:folHlink>
        <a:srgbClr val="44B9E8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160</TotalTime>
  <Words>279</Words>
  <Application>Microsoft Office PowerPoint</Application>
  <PresentationFormat>On-screen Show (4:3)</PresentationFormat>
  <Paragraphs>75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Solstice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sachin chaudhary</dc:creator>
  <cp:lastModifiedBy>Yateesh</cp:lastModifiedBy>
  <cp:revision>43</cp:revision>
  <dcterms:created xsi:type="dcterms:W3CDTF">2006-08-16T00:00:00Z</dcterms:created>
  <dcterms:modified xsi:type="dcterms:W3CDTF">2017-04-17T09:26:32Z</dcterms:modified>
</cp:coreProperties>
</file>