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7"/>
  </p:notesMasterIdLst>
  <p:sldIdLst>
    <p:sldId id="261" r:id="rId2"/>
    <p:sldId id="257" r:id="rId3"/>
    <p:sldId id="262" r:id="rId4"/>
    <p:sldId id="263" r:id="rId5"/>
    <p:sldId id="260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94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cbab3a369_1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cbab3a369_1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d9c40d9f9_0_2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d9c40d9f9_0_2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ilqet.com/mens-track-pants/mens-cargo-track-pants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ilqet.com/mens-shorts/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lqet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4;p13">
            <a:extLst>
              <a:ext uri="{FF2B5EF4-FFF2-40B4-BE49-F238E27FC236}">
                <a16:creationId xmlns:a16="http://schemas.microsoft.com/office/drawing/2014/main" id="{CFB97933-45CB-5BDA-7F40-3EF4574CC085}"/>
              </a:ext>
            </a:extLst>
          </p:cNvPr>
          <p:cNvSpPr txBox="1">
            <a:spLocks/>
          </p:cNvSpPr>
          <p:nvPr/>
        </p:nvSpPr>
        <p:spPr>
          <a:xfrm>
            <a:off x="1205500" y="388425"/>
            <a:ext cx="6871500" cy="10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700" b="1"/>
              <a:t>FUEL YOUR PASSION WITH TOP-TIER</a:t>
            </a:r>
          </a:p>
          <a:p>
            <a:r>
              <a:rPr lang="en-US" sz="2800" b="1"/>
              <a:t>Sportswear</a:t>
            </a:r>
            <a:endParaRPr lang="en-US" sz="2800" b="1" dirty="0"/>
          </a:p>
        </p:txBody>
      </p:sp>
      <p:sp>
        <p:nvSpPr>
          <p:cNvPr id="4" name="Google Shape;56;p13">
            <a:extLst>
              <a:ext uri="{FF2B5EF4-FFF2-40B4-BE49-F238E27FC236}">
                <a16:creationId xmlns:a16="http://schemas.microsoft.com/office/drawing/2014/main" id="{0B4577B5-E0AB-CEDB-DC99-670030BA1515}"/>
              </a:ext>
            </a:extLst>
          </p:cNvPr>
          <p:cNvSpPr txBox="1">
            <a:spLocks/>
          </p:cNvSpPr>
          <p:nvPr/>
        </p:nvSpPr>
        <p:spPr>
          <a:xfrm>
            <a:off x="510450" y="3996623"/>
            <a:ext cx="8123100" cy="5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IN" b="1">
                <a:solidFill>
                  <a:schemeClr val="dk1"/>
                </a:solidFill>
              </a:rPr>
              <a:t>wilqet.com</a:t>
            </a:r>
          </a:p>
        </p:txBody>
      </p:sp>
      <p:cxnSp>
        <p:nvCxnSpPr>
          <p:cNvPr id="5" name="Google Shape;57;p13">
            <a:extLst>
              <a:ext uri="{FF2B5EF4-FFF2-40B4-BE49-F238E27FC236}">
                <a16:creationId xmlns:a16="http://schemas.microsoft.com/office/drawing/2014/main" id="{9D24BC8D-DA80-CE17-71BB-422A14B098EE}"/>
              </a:ext>
            </a:extLst>
          </p:cNvPr>
          <p:cNvCxnSpPr/>
          <p:nvPr/>
        </p:nvCxnSpPr>
        <p:spPr>
          <a:xfrm>
            <a:off x="615150" y="2998025"/>
            <a:ext cx="500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7746FF00-050B-A26D-F802-BA6352972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834" y="1326148"/>
            <a:ext cx="3528832" cy="334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747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147325" y="190525"/>
            <a:ext cx="8658300" cy="11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latin typeface="Arial"/>
                <a:ea typeface="Arial"/>
                <a:cs typeface="Arial"/>
                <a:sym typeface="Arial"/>
              </a:rPr>
              <a:t>Elevate Your Game: Unleashing Your True Potential in Style</a:t>
            </a:r>
            <a:endParaRPr sz="3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66975" y="1634225"/>
            <a:ext cx="9014700" cy="30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Wilqet is a sportswear brand that is on par with industry giants like Nike and Puma, offering exceptional quality and performance at a fraction of the price. With a focus on revolutionizing the market, we combine cutting-edge technology, innovative designs, and superior materials to deliver sportswear that meets the needs of athletes and fitness enthusiasts alike.</a:t>
            </a: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Our products undergo rigorous testing to ensure durability, comfort, and optimal functionality, ensuring that our customers excel in their chosen activities. By prioritizing cost-effectiveness without compromising on quality, we empower individuals to reach their full potential without breaking the bank. It’s time to embrace a new era of affordable, high-performance sportswear and revolutionize the way you train.</a:t>
            </a: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9046F-A5B7-FFBD-7E7E-BB3CE32FC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" b="1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Mens Cargo Track Pant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06D6BB7-E7F0-54B2-4B1B-56FC2B3B3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83" y="1017725"/>
            <a:ext cx="3592738" cy="3945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FAC8BDB-19B0-46BE-53D5-7064FAA23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915" y="1017725"/>
            <a:ext cx="3746274" cy="3945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411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FD5BB-9952-3C43-FABA-87BDB2E27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22" y="57518"/>
            <a:ext cx="4045200" cy="1482300"/>
          </a:xfrm>
        </p:spPr>
        <p:txBody>
          <a:bodyPr/>
          <a:lstStyle/>
          <a:p>
            <a:r>
              <a:rPr lang="en-IN" dirty="0" err="1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Mens</a:t>
            </a:r>
            <a:r>
              <a:rPr lang="en-IN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Shorts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0D0455-8D5F-4F43-60A0-620DCE72B2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807" y="2166260"/>
            <a:ext cx="4045200" cy="1235100"/>
          </a:xfrm>
        </p:spPr>
        <p:txBody>
          <a:bodyPr>
            <a:normAutofit fontScale="92500" lnSpcReduction="10000"/>
          </a:bodyPr>
          <a:lstStyle/>
          <a:p>
            <a:r>
              <a:rPr lang="en-US" b="0" i="0" dirty="0">
                <a:solidFill>
                  <a:srgbClr val="666666"/>
                </a:solidFill>
                <a:effectLst/>
                <a:latin typeface="Manrope"/>
              </a:rPr>
              <a:t>Whether you’re looking for classic designs or the latest fashion-forward styles, our men’s shorts have you covered. </a:t>
            </a: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E47CBE-AA45-7CFD-7842-DB8932739E44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496A94-2094-8714-B383-A12AD7841A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0700" y="0"/>
            <a:ext cx="4743493" cy="504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422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80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840" b="1"/>
              <a:t>Connect Us</a:t>
            </a:r>
            <a:endParaRPr sz="3840" b="1"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838400"/>
            <a:ext cx="8520600" cy="189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PLOT NO-3, Khasra NO-398, Ghitorni 110030, South West Delhi (New Delhi)</a:t>
            </a:r>
            <a:endParaRPr sz="19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info@wilqet.com</a:t>
            </a:r>
            <a:endParaRPr>
              <a:solidFill>
                <a:srgbClr val="0000FF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(+91)9999442544</a:t>
            </a:r>
            <a:endParaRPr>
              <a:solidFill>
                <a:srgbClr val="0000FF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u="sng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https://wilqet.com/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</Words>
  <Application>Microsoft Office PowerPoint</Application>
  <PresentationFormat>On-screen Show (16:9)</PresentationFormat>
  <Paragraphs>14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Manrope</vt:lpstr>
      <vt:lpstr>Simple Light</vt:lpstr>
      <vt:lpstr>PowerPoint Presentation</vt:lpstr>
      <vt:lpstr>Elevate Your Game: Unleashing Your True Potential in Style</vt:lpstr>
      <vt:lpstr>Mens Cargo Track Pant</vt:lpstr>
      <vt:lpstr>Mens Shorts</vt:lpstr>
      <vt:lpstr>Connect 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anusha rawat</cp:lastModifiedBy>
  <cp:revision>1</cp:revision>
  <dcterms:modified xsi:type="dcterms:W3CDTF">2023-12-21T08:47:42Z</dcterms:modified>
</cp:coreProperties>
</file>