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4" r:id="rId9"/>
    <p:sldId id="265" r:id="rId10"/>
    <p:sldId id="263"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B308589F-E27A-4ABB-BF24-E8698358D729}" type="datetimeFigureOut">
              <a:rPr lang="en-US" smtClean="0"/>
              <a:t>2/18/2017</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62823FF3-4BD6-4BA4-B050-E7D9715C9379}" type="slidenum">
              <a:rPr lang="en-US" smtClean="0"/>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308589F-E27A-4ABB-BF24-E8698358D729}" type="datetimeFigureOut">
              <a:rPr lang="en-US" smtClean="0"/>
              <a:t>2/18/2017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2823FF3-4BD6-4BA4-B050-E7D9715C937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308589F-E27A-4ABB-BF24-E8698358D729}" type="datetimeFigureOut">
              <a:rPr lang="en-US" smtClean="0"/>
              <a:t>2/18/2017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2823FF3-4BD6-4BA4-B050-E7D9715C937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308589F-E27A-4ABB-BF24-E8698358D729}" type="datetimeFigureOut">
              <a:rPr lang="en-US" smtClean="0"/>
              <a:t>2/18/2017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2823FF3-4BD6-4BA4-B050-E7D9715C937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308589F-E27A-4ABB-BF24-E8698358D729}" type="datetimeFigureOut">
              <a:rPr lang="en-US" smtClean="0"/>
              <a:t>2/18/2017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2823FF3-4BD6-4BA4-B050-E7D9715C9379}" type="slidenum">
              <a:rPr lang="en-US" smtClean="0"/>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308589F-E27A-4ABB-BF24-E8698358D729}" type="datetimeFigureOut">
              <a:rPr lang="en-US" smtClean="0"/>
              <a:t>2/18/2017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2823FF3-4BD6-4BA4-B050-E7D9715C937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308589F-E27A-4ABB-BF24-E8698358D729}" type="datetimeFigureOut">
              <a:rPr lang="en-US" smtClean="0"/>
              <a:t>2/18/2017</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62823FF3-4BD6-4BA4-B050-E7D9715C9379}" type="slidenum">
              <a:rPr lang="en-US" smtClean="0"/>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308589F-E27A-4ABB-BF24-E8698358D729}" type="datetimeFigureOut">
              <a:rPr lang="en-US" smtClean="0"/>
              <a:t>2/18/2017</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2823FF3-4BD6-4BA4-B050-E7D9715C937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B308589F-E27A-4ABB-BF24-E8698358D729}" type="datetimeFigureOut">
              <a:rPr lang="en-US" smtClean="0"/>
              <a:t>2/18/2017</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62823FF3-4BD6-4BA4-B050-E7D9715C937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308589F-E27A-4ABB-BF24-E8698358D729}" type="datetimeFigureOut">
              <a:rPr lang="en-US" smtClean="0"/>
              <a:t>2/18/2017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2823FF3-4BD6-4BA4-B050-E7D9715C937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B308589F-E27A-4ABB-BF24-E8698358D729}" type="datetimeFigureOut">
              <a:rPr lang="en-US" smtClean="0"/>
              <a:t>2/18/2017</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62823FF3-4BD6-4BA4-B050-E7D9715C937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B308589F-E27A-4ABB-BF24-E8698358D729}" type="datetimeFigureOut">
              <a:rPr lang="en-US" smtClean="0"/>
              <a:t>2/18/2017</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62823FF3-4BD6-4BA4-B050-E7D9715C9379}"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ipromedia.us/using-process-improvement-to-improve-your-quality-of-life/"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ipromedia.us/business-communication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ipromedia.us/top-3-benefits-hosted-voice-solution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www.ipromedia.us/business-communications/"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s://www.ipromedia.us/technical-support-specialist/"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Process Improvement</a:t>
            </a:r>
            <a:br>
              <a:rPr lang="en-US" dirty="0"/>
            </a:br>
            <a:endParaRPr lang="en-US" dirty="0"/>
          </a:p>
        </p:txBody>
      </p:sp>
      <p:sp>
        <p:nvSpPr>
          <p:cNvPr id="3" name="Content Placeholder 2"/>
          <p:cNvSpPr>
            <a:spLocks noGrp="1"/>
          </p:cNvSpPr>
          <p:nvPr>
            <p:ph idx="1"/>
          </p:nvPr>
        </p:nvSpPr>
        <p:spPr>
          <a:xfrm>
            <a:off x="304800" y="990601"/>
            <a:ext cx="8610600" cy="1752599"/>
          </a:xfrm>
        </p:spPr>
        <p:txBody>
          <a:bodyPr>
            <a:normAutofit fontScale="92500"/>
          </a:bodyPr>
          <a:lstStyle/>
          <a:p>
            <a:r>
              <a:rPr lang="en-US" sz="2800" i="1" dirty="0"/>
              <a:t>If you want to improve your  </a:t>
            </a:r>
            <a:r>
              <a:rPr lang="en-US" sz="2800" i="1" dirty="0">
                <a:hlinkClick r:id="rId2"/>
              </a:rPr>
              <a:t>process improvement  </a:t>
            </a:r>
            <a:r>
              <a:rPr lang="en-US" sz="2800" i="1" dirty="0"/>
              <a:t>so please visit our website. IPRO media provides all services to improve your business for its customers. It helps to achieve your business goals. It takes the time to understand your business.</a:t>
            </a:r>
          </a:p>
          <a:p>
            <a:endParaRPr lang="en-US" dirty="0"/>
          </a:p>
        </p:txBody>
      </p:sp>
      <p:pic>
        <p:nvPicPr>
          <p:cNvPr id="1028" name="Picture 4" descr="C:\Users\Singh\Google Drive\Heena\ipromedia\large-ipro-logo.png"/>
          <p:cNvPicPr>
            <a:picLocks noChangeAspect="1" noChangeArrowheads="1"/>
          </p:cNvPicPr>
          <p:nvPr/>
        </p:nvPicPr>
        <p:blipFill>
          <a:blip r:embed="rId3" cstate="print"/>
          <a:srcRect/>
          <a:stretch>
            <a:fillRect/>
          </a:stretch>
        </p:blipFill>
        <p:spPr bwMode="auto">
          <a:xfrm>
            <a:off x="2209800" y="2676525"/>
            <a:ext cx="4305300" cy="4029075"/>
          </a:xfrm>
          <a:prstGeom prst="rect">
            <a:avLst/>
          </a:prstGeom>
          <a:noFill/>
        </p:spPr>
      </p:pic>
    </p:spTree>
  </p:cSld>
  <p:clrMapOvr>
    <a:masterClrMapping/>
  </p:clrMapOvr>
  <p:transition>
    <p:pull dir="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 Security Specialist</a:t>
            </a:r>
            <a:br>
              <a:rPr lang="en-US" dirty="0" smtClean="0"/>
            </a:br>
            <a:endParaRPr lang="en-US" dirty="0"/>
          </a:p>
        </p:txBody>
      </p:sp>
      <p:sp>
        <p:nvSpPr>
          <p:cNvPr id="3" name="Content Placeholder 2"/>
          <p:cNvSpPr>
            <a:spLocks noGrp="1"/>
          </p:cNvSpPr>
          <p:nvPr>
            <p:ph idx="1"/>
          </p:nvPr>
        </p:nvSpPr>
        <p:spPr>
          <a:xfrm>
            <a:off x="914400" y="1600200"/>
            <a:ext cx="7772400" cy="2286000"/>
          </a:xfrm>
        </p:spPr>
        <p:txBody>
          <a:bodyPr>
            <a:normAutofit fontScale="77500" lnSpcReduction="20000"/>
          </a:bodyPr>
          <a:lstStyle/>
          <a:p>
            <a:pPr algn="just"/>
            <a:r>
              <a:rPr lang="en-US" i="1" dirty="0" smtClean="0"/>
              <a:t>IPRO media provides the best network security to its customers. Network security is very important to secure your business. IPRO media provides the best network security specialist to each customer. It updates all information about network security. To check any update, you can visit on our website </a:t>
            </a:r>
            <a:r>
              <a:rPr lang="en-US" i="1" dirty="0" err="1" smtClean="0"/>
              <a:t>ipromedia</a:t>
            </a:r>
            <a:r>
              <a:rPr lang="en-US" i="1" dirty="0" smtClean="0"/>
              <a:t>.</a:t>
            </a:r>
          </a:p>
          <a:p>
            <a:r>
              <a:rPr lang="en-US" dirty="0" smtClean="0"/>
              <a:t> </a:t>
            </a:r>
          </a:p>
          <a:p>
            <a:endParaRPr lang="en-US" dirty="0"/>
          </a:p>
        </p:txBody>
      </p:sp>
      <p:pic>
        <p:nvPicPr>
          <p:cNvPr id="32770" name="Picture 2" descr="C:\Users\Singh\Google Drive\Heena\ipromedia\network-security.jpg"/>
          <p:cNvPicPr>
            <a:picLocks noChangeAspect="1" noChangeArrowheads="1"/>
          </p:cNvPicPr>
          <p:nvPr/>
        </p:nvPicPr>
        <p:blipFill>
          <a:blip r:embed="rId2" cstate="print"/>
          <a:srcRect/>
          <a:stretch>
            <a:fillRect/>
          </a:stretch>
        </p:blipFill>
        <p:spPr bwMode="auto">
          <a:xfrm>
            <a:off x="1524000" y="3657600"/>
            <a:ext cx="6705599" cy="2819400"/>
          </a:xfrm>
          <a:prstGeom prst="rect">
            <a:avLst/>
          </a:prstGeom>
          <a:noFill/>
        </p:spPr>
      </p:pic>
    </p:spTree>
  </p:cSld>
  <p:clrMapOvr>
    <a:masterClrMapping/>
  </p:clrMapOvr>
  <p:transition>
    <p:split orient="vert" dir="in"/>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 Support</a:t>
            </a:r>
            <a:br>
              <a:rPr lang="en-US" dirty="0" smtClean="0"/>
            </a:br>
            <a:endParaRPr lang="en-US" dirty="0"/>
          </a:p>
        </p:txBody>
      </p:sp>
      <p:sp>
        <p:nvSpPr>
          <p:cNvPr id="3" name="Content Placeholder 2"/>
          <p:cNvSpPr>
            <a:spLocks noGrp="1"/>
          </p:cNvSpPr>
          <p:nvPr>
            <p:ph idx="1"/>
          </p:nvPr>
        </p:nvSpPr>
        <p:spPr>
          <a:xfrm>
            <a:off x="914400" y="1295400"/>
            <a:ext cx="7772400" cy="2057400"/>
          </a:xfrm>
        </p:spPr>
        <p:txBody>
          <a:bodyPr>
            <a:normAutofit fontScale="85000" lnSpcReduction="20000"/>
          </a:bodyPr>
          <a:lstStyle/>
          <a:p>
            <a:pPr algn="just"/>
            <a:r>
              <a:rPr lang="en-US" i="1" dirty="0" smtClean="0">
                <a:hlinkClick r:id="rId2"/>
              </a:rPr>
              <a:t>IT support </a:t>
            </a:r>
            <a:r>
              <a:rPr lang="en-US" i="1" dirty="0" smtClean="0"/>
              <a:t>is important for your business because protection of the business should be  and puts it in the care of highly skilled technician, like IPRO media. You cannot  get all your  work done if you are constantly worrying about  your business  IT needs  and deficiencies. When  your  company choose IT support.  </a:t>
            </a:r>
          </a:p>
          <a:p>
            <a:pPr>
              <a:buNone/>
            </a:pPr>
            <a:endParaRPr lang="en-US" dirty="0"/>
          </a:p>
        </p:txBody>
      </p:sp>
      <p:sp>
        <p:nvSpPr>
          <p:cNvPr id="2049" name="Rectangle 1"/>
          <p:cNvSpPr>
            <a:spLocks noChangeArrowheads="1"/>
          </p:cNvSpPr>
          <p:nvPr/>
        </p:nvSpPr>
        <p:spPr bwMode="auto">
          <a:xfrm>
            <a:off x="0" y="74711"/>
            <a:ext cx="317716"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IT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050" name="Picture 2" descr="C:\Users\Singh\Google Drive\Heena\ipromedia\Untitled-1-68.jpg"/>
          <p:cNvPicPr>
            <a:picLocks noChangeAspect="1" noChangeArrowheads="1"/>
          </p:cNvPicPr>
          <p:nvPr/>
        </p:nvPicPr>
        <p:blipFill>
          <a:blip r:embed="rId3" cstate="print"/>
          <a:srcRect/>
          <a:stretch>
            <a:fillRect/>
          </a:stretch>
        </p:blipFill>
        <p:spPr bwMode="auto">
          <a:xfrm>
            <a:off x="1066800" y="3352800"/>
            <a:ext cx="7391399" cy="3276600"/>
          </a:xfrm>
          <a:prstGeom prst="rect">
            <a:avLst/>
          </a:prstGeom>
          <a:noFill/>
        </p:spPr>
      </p:pic>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Business Communications </a:t>
            </a:r>
            <a:br>
              <a:rPr lang="en-US" dirty="0" smtClean="0"/>
            </a:br>
            <a:endParaRPr lang="en-US" dirty="0"/>
          </a:p>
        </p:txBody>
      </p:sp>
      <p:sp>
        <p:nvSpPr>
          <p:cNvPr id="3" name="Content Placeholder 2"/>
          <p:cNvSpPr>
            <a:spLocks noGrp="1"/>
          </p:cNvSpPr>
          <p:nvPr>
            <p:ph idx="1"/>
          </p:nvPr>
        </p:nvSpPr>
        <p:spPr>
          <a:xfrm>
            <a:off x="1066800" y="1752600"/>
            <a:ext cx="7772400" cy="2438400"/>
          </a:xfrm>
        </p:spPr>
        <p:txBody>
          <a:bodyPr>
            <a:normAutofit fontScale="92500" lnSpcReduction="20000"/>
          </a:bodyPr>
          <a:lstStyle/>
          <a:p>
            <a:pPr algn="just" latinLnBrk="1"/>
            <a:r>
              <a:rPr lang="en-US" b="1" i="1" baseline="30000" dirty="0" smtClean="0"/>
              <a:t>IPRO media is also help us to improve your </a:t>
            </a:r>
            <a:r>
              <a:rPr lang="en-US" b="1" i="1" baseline="30000" dirty="0" smtClean="0">
                <a:hlinkClick r:id="rId2"/>
              </a:rPr>
              <a:t>business communications</a:t>
            </a:r>
            <a:r>
              <a:rPr lang="en-US" b="1" i="1" baseline="30000" dirty="0" smtClean="0"/>
              <a:t>. IPRO media is helps to understand how to communicate with business clients and partners. Together we will look at the challenge of your business organization faces what your future business goals. IPRO media provides all facilities such as technology etc</a:t>
            </a:r>
            <a:r>
              <a:rPr lang="en-US" b="1" baseline="30000" dirty="0" smtClean="0"/>
              <a:t>. </a:t>
            </a:r>
            <a:endParaRPr lang="en-US" dirty="0" smtClean="0"/>
          </a:p>
          <a:p>
            <a:pPr latinLnBrk="1"/>
            <a:endParaRPr lang="en-US" dirty="0" smtClean="0"/>
          </a:p>
          <a:p>
            <a:pPr latinLnBrk="1">
              <a:buNone/>
            </a:pPr>
            <a:r>
              <a:rPr lang="en-US" dirty="0" smtClean="0"/>
              <a:t> </a:t>
            </a:r>
            <a:endParaRPr lang="en-US" dirty="0" smtClean="0"/>
          </a:p>
          <a:p>
            <a:pPr latinLnBrk="1">
              <a:buNone/>
            </a:pPr>
            <a:endParaRPr lang="en-US" dirty="0" smtClean="0"/>
          </a:p>
        </p:txBody>
      </p:sp>
      <p:pic>
        <p:nvPicPr>
          <p:cNvPr id="27650" name="Picture 2" descr="C:\Users\Singh\Google Drive\Heena\ipromedia\ipromedia-us-logo-new.png"/>
          <p:cNvPicPr>
            <a:picLocks noChangeAspect="1" noChangeArrowheads="1"/>
          </p:cNvPicPr>
          <p:nvPr/>
        </p:nvPicPr>
        <p:blipFill>
          <a:blip r:embed="rId3" cstate="print"/>
          <a:srcRect/>
          <a:stretch>
            <a:fillRect/>
          </a:stretch>
        </p:blipFill>
        <p:spPr bwMode="auto">
          <a:xfrm>
            <a:off x="1752601" y="2824163"/>
            <a:ext cx="5943600" cy="2967037"/>
          </a:xfrm>
          <a:prstGeom prst="rect">
            <a:avLst/>
          </a:prstGeom>
          <a:noFill/>
        </p:spPr>
      </p:pic>
    </p:spTree>
  </p:cSld>
  <p:clrMapOvr>
    <a:masterClrMapping/>
  </p:clrMapOvr>
  <p:transition>
    <p:wheel spokes="2"/>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Hosted Voice Solutions</a:t>
            </a:r>
            <a:br>
              <a:rPr lang="en-US" dirty="0" smtClean="0"/>
            </a:br>
            <a:endParaRPr lang="en-US" dirty="0"/>
          </a:p>
        </p:txBody>
      </p:sp>
      <p:sp>
        <p:nvSpPr>
          <p:cNvPr id="3" name="Content Placeholder 2"/>
          <p:cNvSpPr>
            <a:spLocks noGrp="1"/>
          </p:cNvSpPr>
          <p:nvPr>
            <p:ph idx="1"/>
          </p:nvPr>
        </p:nvSpPr>
        <p:spPr>
          <a:xfrm>
            <a:off x="914400" y="1447800"/>
            <a:ext cx="7772400" cy="2286000"/>
          </a:xfrm>
        </p:spPr>
        <p:txBody>
          <a:bodyPr>
            <a:normAutofit fontScale="85000" lnSpcReduction="20000"/>
          </a:bodyPr>
          <a:lstStyle/>
          <a:p>
            <a:pPr algn="just" latinLnBrk="1"/>
            <a:r>
              <a:rPr lang="en-US" i="1" dirty="0" smtClean="0"/>
              <a:t>IPRO media provides </a:t>
            </a:r>
            <a:r>
              <a:rPr lang="en-US" i="1" dirty="0" smtClean="0">
                <a:hlinkClick r:id="rId2"/>
              </a:rPr>
              <a:t>hosted voice solution </a:t>
            </a:r>
            <a:r>
              <a:rPr lang="en-US" i="1" dirty="0" smtClean="0"/>
              <a:t>to its clients. IPRO media is best choice for customers to improve business. It improve your business in a proper manner and all services are best for  its customers. IPRO media help to understand how to face business challenge. </a:t>
            </a:r>
          </a:p>
          <a:p>
            <a:pPr latinLnBrk="1"/>
            <a:r>
              <a:rPr lang="en-US" dirty="0" smtClean="0"/>
              <a:t> </a:t>
            </a:r>
          </a:p>
          <a:p>
            <a:endParaRPr lang="en-US" dirty="0"/>
          </a:p>
        </p:txBody>
      </p:sp>
      <p:pic>
        <p:nvPicPr>
          <p:cNvPr id="28674" name="Picture 2" descr="C:\Users\Singh\Google Drive\Heena\ipromedia\world-map-background.png"/>
          <p:cNvPicPr>
            <a:picLocks noChangeAspect="1" noChangeArrowheads="1"/>
          </p:cNvPicPr>
          <p:nvPr/>
        </p:nvPicPr>
        <p:blipFill>
          <a:blip r:embed="rId3" cstate="print"/>
          <a:srcRect/>
          <a:stretch>
            <a:fillRect/>
          </a:stretch>
        </p:blipFill>
        <p:spPr bwMode="auto">
          <a:xfrm>
            <a:off x="1676400" y="3124200"/>
            <a:ext cx="6477000" cy="3352800"/>
          </a:xfrm>
          <a:prstGeom prst="rect">
            <a:avLst/>
          </a:prstGeom>
          <a:noFill/>
        </p:spPr>
      </p:pic>
    </p:spTree>
  </p:cSld>
  <p:clrMapOvr>
    <a:masterClrMapping/>
  </p:clrMapOvr>
  <p:transition>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atinLnBrk="1"/>
            <a:r>
              <a:rPr lang="en-US" dirty="0" smtClean="0"/>
              <a:t>Technical Support Specialist</a:t>
            </a:r>
            <a:br>
              <a:rPr lang="en-US" dirty="0" smtClean="0"/>
            </a:br>
            <a:r>
              <a:rPr lang="en-US" b="1" dirty="0" smtClean="0"/>
              <a:t> </a:t>
            </a:r>
            <a:r>
              <a:rPr lang="en-US" dirty="0" smtClean="0"/>
              <a:t/>
            </a:r>
            <a:br>
              <a:rPr lang="en-US" dirty="0" smtClean="0"/>
            </a:br>
            <a:endParaRPr lang="en-US" dirty="0"/>
          </a:p>
        </p:txBody>
      </p:sp>
      <p:sp>
        <p:nvSpPr>
          <p:cNvPr id="3" name="Content Placeholder 2"/>
          <p:cNvSpPr>
            <a:spLocks noGrp="1"/>
          </p:cNvSpPr>
          <p:nvPr>
            <p:ph idx="1"/>
          </p:nvPr>
        </p:nvSpPr>
        <p:spPr>
          <a:xfrm>
            <a:off x="914400" y="1524000"/>
            <a:ext cx="7772400" cy="2057400"/>
          </a:xfrm>
        </p:spPr>
        <p:txBody>
          <a:bodyPr>
            <a:normAutofit fontScale="77500" lnSpcReduction="20000"/>
          </a:bodyPr>
          <a:lstStyle/>
          <a:p>
            <a:pPr algn="just"/>
            <a:r>
              <a:rPr lang="en-US" i="1" dirty="0" smtClean="0"/>
              <a:t>Your business cannot grow in market without </a:t>
            </a:r>
            <a:r>
              <a:rPr lang="en-US" i="1" dirty="0" smtClean="0">
                <a:hlinkClick r:id="rId2"/>
              </a:rPr>
              <a:t>technical </a:t>
            </a:r>
            <a:r>
              <a:rPr lang="en-US" i="1" dirty="0" smtClean="0">
                <a:hlinkClick r:id="rId2"/>
              </a:rPr>
              <a:t>support  </a:t>
            </a:r>
            <a:r>
              <a:rPr lang="en-US" i="1" dirty="0" smtClean="0">
                <a:hlinkClick r:id="rId2"/>
              </a:rPr>
              <a:t>specialist</a:t>
            </a:r>
            <a:r>
              <a:rPr lang="en-US" i="1" dirty="0" smtClean="0"/>
              <a:t>. Media provides technical support specialist to its customers. Very business needs technical support specialist. IPRO media advise to its clients about designs whether they are scalable OR your business can grow</a:t>
            </a:r>
            <a:r>
              <a:rPr lang="en-US" dirty="0" smtClean="0"/>
              <a:t>.</a:t>
            </a:r>
          </a:p>
          <a:p>
            <a:pPr>
              <a:buNone/>
            </a:pPr>
            <a:r>
              <a:rPr lang="en-US" b="1" dirty="0" smtClean="0"/>
              <a:t> </a:t>
            </a:r>
            <a:endParaRPr lang="en-US" dirty="0" smtClean="0"/>
          </a:p>
          <a:p>
            <a:endParaRPr lang="en-US" dirty="0" smtClean="0"/>
          </a:p>
          <a:p>
            <a:endParaRPr lang="en-US" dirty="0"/>
          </a:p>
        </p:txBody>
      </p:sp>
      <p:pic>
        <p:nvPicPr>
          <p:cNvPr id="29698" name="Picture 2" descr="C:\Users\Singh\Google Drive\Heena\ipromedia\support-blog-image-495x266.jpg"/>
          <p:cNvPicPr>
            <a:picLocks noChangeAspect="1" noChangeArrowheads="1"/>
          </p:cNvPicPr>
          <p:nvPr/>
        </p:nvPicPr>
        <p:blipFill>
          <a:blip r:embed="rId3" cstate="print"/>
          <a:srcRect/>
          <a:stretch>
            <a:fillRect/>
          </a:stretch>
        </p:blipFill>
        <p:spPr bwMode="auto">
          <a:xfrm>
            <a:off x="1371600" y="3124200"/>
            <a:ext cx="6781800" cy="3429000"/>
          </a:xfrm>
          <a:prstGeom prst="rect">
            <a:avLst/>
          </a:prstGeom>
          <a:noFill/>
        </p:spPr>
      </p:pic>
    </p:spTree>
  </p:cSld>
  <p:clrMapOvr>
    <a:masterClrMapping/>
  </p:clrMapOvr>
  <p:transition>
    <p:strips dir="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Best Cloud Service </a:t>
            </a:r>
            <a:br>
              <a:rPr lang="en-US" dirty="0" smtClean="0"/>
            </a:br>
            <a:endParaRPr lang="en-US" dirty="0"/>
          </a:p>
        </p:txBody>
      </p:sp>
      <p:sp>
        <p:nvSpPr>
          <p:cNvPr id="3" name="Content Placeholder 2"/>
          <p:cNvSpPr>
            <a:spLocks noGrp="1"/>
          </p:cNvSpPr>
          <p:nvPr>
            <p:ph idx="1"/>
          </p:nvPr>
        </p:nvSpPr>
        <p:spPr>
          <a:xfrm>
            <a:off x="914400" y="1600200"/>
            <a:ext cx="7772400" cy="2286000"/>
          </a:xfrm>
        </p:spPr>
        <p:txBody>
          <a:bodyPr>
            <a:normAutofit fontScale="85000" lnSpcReduction="20000"/>
          </a:bodyPr>
          <a:lstStyle/>
          <a:p>
            <a:pPr algn="just" latinLnBrk="1"/>
            <a:r>
              <a:rPr lang="en-US" i="1" dirty="0" smtClean="0"/>
              <a:t>IPRO media helps to provide best cloud services. A good way to solve the problem is sharing information through the best cloud services. It provides means for businesses to combine their communication together from voice to messages to video conferencing</a:t>
            </a:r>
            <a:r>
              <a:rPr lang="en-US" dirty="0" smtClean="0"/>
              <a:t>.		</a:t>
            </a:r>
          </a:p>
          <a:p>
            <a:pPr latinLnBrk="1">
              <a:buNone/>
            </a:pPr>
            <a:r>
              <a:rPr lang="en-US" dirty="0" smtClean="0"/>
              <a:t> </a:t>
            </a:r>
          </a:p>
          <a:p>
            <a:endParaRPr lang="en-US" dirty="0"/>
          </a:p>
        </p:txBody>
      </p:sp>
      <p:pic>
        <p:nvPicPr>
          <p:cNvPr id="30722" name="Picture 2" descr="C:\Users\Singh\Google Drive\Heena\ipromedia\Cloud-Security.jpg"/>
          <p:cNvPicPr>
            <a:picLocks noChangeAspect="1" noChangeArrowheads="1"/>
          </p:cNvPicPr>
          <p:nvPr/>
        </p:nvPicPr>
        <p:blipFill>
          <a:blip r:embed="rId2" cstate="print"/>
          <a:srcRect/>
          <a:stretch>
            <a:fillRect/>
          </a:stretch>
        </p:blipFill>
        <p:spPr bwMode="auto">
          <a:xfrm>
            <a:off x="1524000" y="3505200"/>
            <a:ext cx="6629400" cy="3048000"/>
          </a:xfrm>
          <a:prstGeom prst="rect">
            <a:avLst/>
          </a:prstGeom>
          <a:noFill/>
        </p:spPr>
      </p:pic>
    </p:spTree>
  </p:cSld>
  <p:clrMapOvr>
    <a:masterClrMapping/>
  </p:clrMapOvr>
  <p:transition>
    <p:wheel spokes="8"/>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Best Cloud Storage              </a:t>
            </a:r>
            <a:br>
              <a:rPr lang="en-US" dirty="0" smtClean="0"/>
            </a:br>
            <a:endParaRPr lang="en-US" dirty="0"/>
          </a:p>
        </p:txBody>
      </p:sp>
      <p:sp>
        <p:nvSpPr>
          <p:cNvPr id="3" name="Content Placeholder 2"/>
          <p:cNvSpPr>
            <a:spLocks noGrp="1"/>
          </p:cNvSpPr>
          <p:nvPr>
            <p:ph idx="1"/>
          </p:nvPr>
        </p:nvSpPr>
        <p:spPr>
          <a:xfrm>
            <a:off x="914400" y="1600200"/>
            <a:ext cx="7772400" cy="1600200"/>
          </a:xfrm>
        </p:spPr>
        <p:txBody>
          <a:bodyPr>
            <a:normAutofit fontScale="77500" lnSpcReduction="20000"/>
          </a:bodyPr>
          <a:lstStyle/>
          <a:p>
            <a:pPr algn="just"/>
            <a:r>
              <a:rPr lang="en-US" i="1" dirty="0" smtClean="0"/>
              <a:t>IPRO media gives their clients best cloud storage. Many users are enjoying cloud services to increase revenue and improve efficiency. Cloud storage provides an overall better experience to each customer.</a:t>
            </a:r>
          </a:p>
          <a:p>
            <a:endParaRPr lang="en-US" dirty="0"/>
          </a:p>
        </p:txBody>
      </p:sp>
      <p:pic>
        <p:nvPicPr>
          <p:cNvPr id="31747" name="Picture 3" descr="C:\Users\Singh\Google Drive\Heena\ipromedia\download.png"/>
          <p:cNvPicPr>
            <a:picLocks noChangeAspect="1" noChangeArrowheads="1"/>
          </p:cNvPicPr>
          <p:nvPr/>
        </p:nvPicPr>
        <p:blipFill>
          <a:blip r:embed="rId2" cstate="print"/>
          <a:srcRect/>
          <a:stretch>
            <a:fillRect/>
          </a:stretch>
        </p:blipFill>
        <p:spPr bwMode="auto">
          <a:xfrm>
            <a:off x="1524000" y="3124200"/>
            <a:ext cx="6477000" cy="3048000"/>
          </a:xfrm>
          <a:prstGeom prst="rect">
            <a:avLst/>
          </a:prstGeom>
          <a:noFill/>
        </p:spPr>
      </p:pic>
    </p:spTree>
  </p:cSld>
  <p:clrMapOvr>
    <a:masterClrMapping/>
  </p:clrMapOvr>
  <p:transition>
    <p:cover dir="l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Certified Regulatory Compliance - About IPRO</a:t>
            </a:r>
            <a:br>
              <a:rPr lang="en-US" dirty="0" smtClean="0"/>
            </a:br>
            <a:endParaRPr lang="en-US" dirty="0"/>
          </a:p>
        </p:txBody>
      </p:sp>
      <p:sp>
        <p:nvSpPr>
          <p:cNvPr id="5" name="Content Placeholder 4"/>
          <p:cNvSpPr>
            <a:spLocks noGrp="1"/>
          </p:cNvSpPr>
          <p:nvPr>
            <p:ph idx="1"/>
          </p:nvPr>
        </p:nvSpPr>
        <p:spPr>
          <a:xfrm>
            <a:off x="914400" y="2133600"/>
            <a:ext cx="7772400" cy="1600200"/>
          </a:xfrm>
        </p:spPr>
        <p:txBody>
          <a:bodyPr>
            <a:normAutofit fontScale="85000" lnSpcReduction="10000"/>
          </a:bodyPr>
          <a:lstStyle/>
          <a:p>
            <a:pPr algn="just"/>
            <a:r>
              <a:rPr lang="en-US" i="1" dirty="0" smtClean="0"/>
              <a:t>IPRO media is best for certified regulatory compliance to its clients. Regulatory compliance will prepare you for the next level of your career. IPRO media provides legal profession to the people</a:t>
            </a:r>
            <a:r>
              <a:rPr lang="en-US" dirty="0" smtClean="0"/>
              <a:t>.</a:t>
            </a:r>
          </a:p>
          <a:p>
            <a:pPr>
              <a:buNone/>
            </a:pPr>
            <a:endParaRPr lang="en-US" dirty="0" smtClean="0"/>
          </a:p>
        </p:txBody>
      </p:sp>
      <p:pic>
        <p:nvPicPr>
          <p:cNvPr id="33796" name="Picture 4" descr="C:\Users\Singh\Google Drive\Heena\ipromedia\ipro-media-header-logo.png"/>
          <p:cNvPicPr>
            <a:picLocks noChangeAspect="1" noChangeArrowheads="1"/>
          </p:cNvPicPr>
          <p:nvPr/>
        </p:nvPicPr>
        <p:blipFill>
          <a:blip r:embed="rId2" cstate="print"/>
          <a:srcRect/>
          <a:stretch>
            <a:fillRect/>
          </a:stretch>
        </p:blipFill>
        <p:spPr bwMode="auto">
          <a:xfrm>
            <a:off x="2133600" y="3657600"/>
            <a:ext cx="5181600" cy="29718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Wireless Solutions</a:t>
            </a:r>
            <a:br>
              <a:rPr lang="en-US" dirty="0" smtClean="0"/>
            </a:br>
            <a:endParaRPr lang="en-US" dirty="0"/>
          </a:p>
        </p:txBody>
      </p:sp>
      <p:sp>
        <p:nvSpPr>
          <p:cNvPr id="3" name="Content Placeholder 2"/>
          <p:cNvSpPr>
            <a:spLocks noGrp="1"/>
          </p:cNvSpPr>
          <p:nvPr>
            <p:ph idx="1"/>
          </p:nvPr>
        </p:nvSpPr>
        <p:spPr>
          <a:xfrm>
            <a:off x="914400" y="1447800"/>
            <a:ext cx="7772400" cy="1752600"/>
          </a:xfrm>
        </p:spPr>
        <p:txBody>
          <a:bodyPr>
            <a:normAutofit fontScale="85000" lnSpcReduction="20000"/>
          </a:bodyPr>
          <a:lstStyle/>
          <a:p>
            <a:pPr algn="just" latinLnBrk="1"/>
            <a:r>
              <a:rPr lang="en-US" i="1" dirty="0" smtClean="0"/>
              <a:t>Many companies all over the world use a wireless solution. There are three types of wireless technology used in businesses such as Wi-Fi, Bluetooth, infrared etc. For any information about wireless solution,  you can visit our website </a:t>
            </a:r>
            <a:r>
              <a:rPr lang="en-US" i="1" dirty="0" smtClean="0"/>
              <a:t>ipromedia</a:t>
            </a:r>
            <a:r>
              <a:rPr lang="en-US" i="1" dirty="0" smtClean="0"/>
              <a:t>.</a:t>
            </a:r>
          </a:p>
          <a:p>
            <a:pPr latinLnBrk="1">
              <a:buNone/>
            </a:pPr>
            <a:endParaRPr lang="en-US" dirty="0" smtClean="0"/>
          </a:p>
        </p:txBody>
      </p:sp>
      <p:pic>
        <p:nvPicPr>
          <p:cNvPr id="34818" name="Picture 2" descr="C:\Users\Singh\Google Drive\Heena\ipromedia\thank-you-you-rock--700x400.png"/>
          <p:cNvPicPr>
            <a:picLocks noChangeAspect="1" noChangeArrowheads="1"/>
          </p:cNvPicPr>
          <p:nvPr/>
        </p:nvPicPr>
        <p:blipFill>
          <a:blip r:embed="rId2" cstate="print"/>
          <a:srcRect/>
          <a:stretch>
            <a:fillRect/>
          </a:stretch>
        </p:blipFill>
        <p:spPr bwMode="auto">
          <a:xfrm>
            <a:off x="1238250" y="3429000"/>
            <a:ext cx="7067550" cy="3048000"/>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75</TotalTime>
  <Words>488</Words>
  <Application>Microsoft Office PowerPoint</Application>
  <PresentationFormat>On-screen Show (4:3)</PresentationFormat>
  <Paragraphs>27</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Metro</vt:lpstr>
      <vt:lpstr>Process Improvement </vt:lpstr>
      <vt:lpstr>IT Support </vt:lpstr>
      <vt:lpstr>Business Communications  </vt:lpstr>
      <vt:lpstr>Hosted Voice Solutions </vt:lpstr>
      <vt:lpstr>Technical Support Specialist   </vt:lpstr>
      <vt:lpstr>Best Cloud Service  </vt:lpstr>
      <vt:lpstr>Best Cloud Storage               </vt:lpstr>
      <vt:lpstr>Certified Regulatory Compliance - About IPRO </vt:lpstr>
      <vt:lpstr>Wireless Solutions </vt:lpstr>
      <vt:lpstr>Network Security Specialist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Process Improvement</dc:title>
  <dc:creator>Singh</dc:creator>
  <cp:lastModifiedBy>Singh</cp:lastModifiedBy>
  <cp:revision>25</cp:revision>
  <dcterms:created xsi:type="dcterms:W3CDTF">2017-02-18T07:58:02Z</dcterms:created>
  <dcterms:modified xsi:type="dcterms:W3CDTF">2017-02-18T09:13:02Z</dcterms:modified>
</cp:coreProperties>
</file>