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57" r:id="rId3"/>
    <p:sldId id="258"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57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C0AB6871-CD6C-4670-B573-7D0F220C7164}" type="datetimeFigureOut">
              <a:rPr lang="en-US" smtClean="0"/>
              <a:t>11/25/2016</a:t>
            </a:fld>
            <a:endParaRPr lang="en-IN"/>
          </a:p>
        </p:txBody>
      </p:sp>
      <p:sp>
        <p:nvSpPr>
          <p:cNvPr id="19" name="Footer Placeholder 18"/>
          <p:cNvSpPr>
            <a:spLocks noGrp="1"/>
          </p:cNvSpPr>
          <p:nvPr>
            <p:ph type="ftr" sz="quarter" idx="11"/>
          </p:nvPr>
        </p:nvSpPr>
        <p:spPr/>
        <p:txBody>
          <a:bodyPr/>
          <a:lstStyle/>
          <a:p>
            <a:endParaRPr lang="en-IN"/>
          </a:p>
        </p:txBody>
      </p:sp>
      <p:sp>
        <p:nvSpPr>
          <p:cNvPr id="27" name="Slide Number Placeholder 26"/>
          <p:cNvSpPr>
            <a:spLocks noGrp="1"/>
          </p:cNvSpPr>
          <p:nvPr>
            <p:ph type="sldNum" sz="quarter" idx="12"/>
          </p:nvPr>
        </p:nvSpPr>
        <p:spPr/>
        <p:txBody>
          <a:bodyPr/>
          <a:lstStyle/>
          <a:p>
            <a:fld id="{D2B8197E-ECEE-4DB2-B2A7-1EF32C29CCD6}" type="slidenum">
              <a:rPr lang="en-IN" smtClean="0"/>
              <a:t>‹#›</a:t>
            </a:fld>
            <a:endParaRPr lang="en-IN"/>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0AB6871-CD6C-4670-B573-7D0F220C7164}" type="datetimeFigureOut">
              <a:rPr lang="en-US" smtClean="0"/>
              <a:t>11/25/2016</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D2B8197E-ECEE-4DB2-B2A7-1EF32C29CCD6}" type="slidenum">
              <a:rPr lang="en-IN" smtClean="0"/>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0AB6871-CD6C-4670-B573-7D0F220C7164}" type="datetimeFigureOut">
              <a:rPr lang="en-US" smtClean="0"/>
              <a:t>11/25/2016</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D2B8197E-ECEE-4DB2-B2A7-1EF32C29CCD6}" type="slidenum">
              <a:rPr lang="en-IN" smtClean="0"/>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0AB6871-CD6C-4670-B573-7D0F220C7164}" type="datetimeFigureOut">
              <a:rPr lang="en-US" smtClean="0"/>
              <a:t>11/25/2016</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D2B8197E-ECEE-4DB2-B2A7-1EF32C29CCD6}" type="slidenum">
              <a:rPr lang="en-IN" smtClean="0"/>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0AB6871-CD6C-4670-B573-7D0F220C7164}" type="datetimeFigureOut">
              <a:rPr lang="en-US" smtClean="0"/>
              <a:t>11/25/2016</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D2B8197E-ECEE-4DB2-B2A7-1EF32C29CCD6}" type="slidenum">
              <a:rPr lang="en-IN" smtClean="0"/>
              <a:t>‹#›</a:t>
            </a:fld>
            <a:endParaRPr lang="en-IN"/>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0AB6871-CD6C-4670-B573-7D0F220C7164}" type="datetimeFigureOut">
              <a:rPr lang="en-US" smtClean="0"/>
              <a:t>11/25/2016</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D2B8197E-ECEE-4DB2-B2A7-1EF32C29CCD6}" type="slidenum">
              <a:rPr lang="en-IN" smtClean="0"/>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0AB6871-CD6C-4670-B573-7D0F220C7164}" type="datetimeFigureOut">
              <a:rPr lang="en-US" smtClean="0"/>
              <a:t>11/25/2016</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D2B8197E-ECEE-4DB2-B2A7-1EF32C29CCD6}" type="slidenum">
              <a:rPr lang="en-IN" smtClean="0"/>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0AB6871-CD6C-4670-B573-7D0F220C7164}" type="datetimeFigureOut">
              <a:rPr lang="en-US" smtClean="0"/>
              <a:t>11/25/2016</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D2B8197E-ECEE-4DB2-B2A7-1EF32C29CCD6}" type="slidenum">
              <a:rPr lang="en-IN" smtClean="0"/>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AB6871-CD6C-4670-B573-7D0F220C7164}" type="datetimeFigureOut">
              <a:rPr lang="en-US" smtClean="0"/>
              <a:t>11/25/2016</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D2B8197E-ECEE-4DB2-B2A7-1EF32C29CCD6}" type="slidenum">
              <a:rPr lang="en-IN" smtClean="0"/>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0AB6871-CD6C-4670-B573-7D0F220C7164}" type="datetimeFigureOut">
              <a:rPr lang="en-US" smtClean="0"/>
              <a:t>11/25/2016</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D2B8197E-ECEE-4DB2-B2A7-1EF32C29CCD6}" type="slidenum">
              <a:rPr lang="en-IN" smtClean="0"/>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0AB6871-CD6C-4670-B573-7D0F220C7164}" type="datetimeFigureOut">
              <a:rPr lang="en-US" smtClean="0"/>
              <a:t>11/25/2016</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a:xfrm>
            <a:off x="8077200" y="6356350"/>
            <a:ext cx="609600" cy="365125"/>
          </a:xfrm>
        </p:spPr>
        <p:txBody>
          <a:bodyPr/>
          <a:lstStyle/>
          <a:p>
            <a:fld id="{D2B8197E-ECEE-4DB2-B2A7-1EF32C29CCD6}" type="slidenum">
              <a:rPr lang="en-IN" smtClean="0"/>
              <a:t>‹#›</a:t>
            </a:fld>
            <a:endParaRPr lang="en-IN"/>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C0AB6871-CD6C-4670-B573-7D0F220C7164}" type="datetimeFigureOut">
              <a:rPr lang="en-US" smtClean="0"/>
              <a:t>11/25/2016</a:t>
            </a:fld>
            <a:endParaRPr lang="en-IN"/>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IN"/>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D2B8197E-ECEE-4DB2-B2A7-1EF32C29CCD6}" type="slidenum">
              <a:rPr lang="en-IN" smtClean="0"/>
              <a:t>‹#›</a:t>
            </a:fld>
            <a:endParaRPr lang="en-IN"/>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42910" y="428604"/>
            <a:ext cx="8229600" cy="1143000"/>
          </a:xfrm>
        </p:spPr>
        <p:txBody>
          <a:bodyPr>
            <a:normAutofit fontScale="90000"/>
          </a:bodyPr>
          <a:lstStyle/>
          <a:p>
            <a:r>
              <a:rPr lang="en-IN" b="1" dirty="0" smtClean="0"/>
              <a:t>W</a:t>
            </a:r>
            <a:r>
              <a:rPr lang="en-IN" b="1" dirty="0" smtClean="0"/>
              <a:t>eb Developer ,Website </a:t>
            </a:r>
            <a:r>
              <a:rPr lang="en-IN" b="1" dirty="0" err="1" smtClean="0"/>
              <a:t>DesigningCompany</a:t>
            </a:r>
            <a:r>
              <a:rPr lang="en-IN" b="1" dirty="0" smtClean="0"/>
              <a:t> In Delhi </a:t>
            </a:r>
            <a:endParaRPr lang="en-IN" b="1" dirty="0"/>
          </a:p>
        </p:txBody>
      </p:sp>
      <p:sp>
        <p:nvSpPr>
          <p:cNvPr id="6" name="Content Placeholder 5"/>
          <p:cNvSpPr>
            <a:spLocks noGrp="1"/>
          </p:cNvSpPr>
          <p:nvPr>
            <p:ph idx="1"/>
          </p:nvPr>
        </p:nvSpPr>
        <p:spPr/>
        <p:txBody>
          <a:bodyPr>
            <a:normAutofit fontScale="92500" lnSpcReduction="20000"/>
          </a:bodyPr>
          <a:lstStyle/>
          <a:p>
            <a:r>
              <a:rPr lang="en-IN" b="1" i="1" dirty="0" err="1" smtClean="0">
                <a:hlinkClick r:id="" action="ppaction://hlinkshowjump?jump=firstslide" tooltip="http://www.iwebtechnologies.in/"/>
              </a:rPr>
              <a:t>Iweb</a:t>
            </a:r>
            <a:r>
              <a:rPr lang="en-IN" b="1" i="1" dirty="0" smtClean="0">
                <a:hlinkClick r:id="" action="ppaction://hlinkshowjump?jump=firstslide" tooltip="http://www.iwebtechnologies.in/"/>
              </a:rPr>
              <a:t> technologies </a:t>
            </a:r>
            <a:r>
              <a:rPr lang="en-IN" b="1" i="1" dirty="0" err="1" smtClean="0">
                <a:hlinkClick r:id="" action="ppaction://hlinkshowjump?jump=firstslide" tooltip="http://www.iwebtechnologies.in/"/>
              </a:rPr>
              <a:t>Pvt</a:t>
            </a:r>
            <a:r>
              <a:rPr lang="en-IN" b="1" i="1" dirty="0" smtClean="0">
                <a:hlinkClick r:id="" action="ppaction://hlinkshowjump?jump=firstslide" tooltip="http://www.iwebtechnologies.in/"/>
              </a:rPr>
              <a:t> Ltd</a:t>
            </a:r>
            <a:r>
              <a:rPr lang="en-IN" dirty="0" smtClean="0"/>
              <a:t>. is a complete </a:t>
            </a:r>
            <a:r>
              <a:rPr lang="en-IN" i="1" u="sng" dirty="0" smtClean="0">
                <a:hlinkClick r:id="" action="ppaction://hlinkshowjump?jump=firstslide" tooltip="http://www.iwebtechnologies.in/"/>
              </a:rPr>
              <a:t>web design company </a:t>
            </a:r>
            <a:r>
              <a:rPr lang="en-IN" dirty="0" smtClean="0"/>
              <a:t>offering moderate website solutions for business engrossed in outsourcing India their website design requirements. Based in Delhi, India. We also provide </a:t>
            </a:r>
            <a:r>
              <a:rPr lang="en-IN" i="1" dirty="0" smtClean="0">
                <a:hlinkClick r:id="" action="ppaction://hlinkshowjump?jump=firstslide" tooltip="http://www.iwebtechnologies.in/"/>
              </a:rPr>
              <a:t>SEO</a:t>
            </a:r>
            <a:r>
              <a:rPr lang="en-IN" dirty="0" smtClean="0">
                <a:hlinkClick r:id="" action="ppaction://hlinkshowjump?jump=firstslide" tooltip="http://www.iwebtechnologies.in/"/>
              </a:rPr>
              <a:t>, </a:t>
            </a:r>
            <a:r>
              <a:rPr lang="en-IN" b="1" i="1" dirty="0" smtClean="0">
                <a:hlinkClick r:id="" action="ppaction://hlinkshowjump?jump=firstslide" tooltip="http://www.iwebtechnologies.in/"/>
              </a:rPr>
              <a:t>SMO, PPC, SMO. internet marketing, social media marketing , Pay per click</a:t>
            </a:r>
            <a:r>
              <a:rPr lang="en-IN" b="1" i="1" dirty="0" smtClean="0"/>
              <a:t> </a:t>
            </a:r>
            <a:r>
              <a:rPr lang="en-IN" dirty="0" smtClean="0"/>
              <a:t>and many more all types of work we have provide. we are lead the way in serving entire offshore and local web based designing solutions for small industries to large corporate including other web design corporations. </a:t>
            </a:r>
            <a:r>
              <a:rPr lang="en-IN" dirty="0" err="1" smtClean="0"/>
              <a:t>rocedures</a:t>
            </a:r>
            <a:r>
              <a:rPr lang="en-IN" dirty="0" smtClean="0"/>
              <a:t> that helps Search Engine Marketing (SEM),(SEM), Our </a:t>
            </a:r>
            <a:r>
              <a:rPr lang="en-IN" i="1" dirty="0" smtClean="0">
                <a:hlinkClick r:id="" action="ppaction://hlinkshowjump?jump=firstslide" tooltip="http://www.iwebtechnologies.in/"/>
              </a:rPr>
              <a:t>Website Designing </a:t>
            </a:r>
            <a:r>
              <a:rPr lang="en-IN" dirty="0" smtClean="0"/>
              <a:t>team are ready to help you create that stunning first impression, and keep on bringing them back for more. Contact :07531884388, 0129-4089883</a:t>
            </a:r>
          </a:p>
        </p:txBody>
      </p:sp>
      <p:pic>
        <p:nvPicPr>
          <p:cNvPr id="7" name="Picture 6" descr="logo.png"/>
          <p:cNvPicPr>
            <a:picLocks noChangeAspect="1"/>
          </p:cNvPicPr>
          <p:nvPr/>
        </p:nvPicPr>
        <p:blipFill>
          <a:blip r:embed="rId2"/>
          <a:stretch>
            <a:fillRect/>
          </a:stretch>
        </p:blipFill>
        <p:spPr>
          <a:xfrm>
            <a:off x="7239238" y="857232"/>
            <a:ext cx="1904762" cy="685714"/>
          </a:xfrm>
          <a:prstGeom prst="rect">
            <a:avLst/>
          </a:prstGeom>
        </p:spPr>
      </p:pic>
    </p:spTree>
  </p:cSld>
  <p:clrMapOvr>
    <a:masterClrMapping/>
  </p:clrMapOvr>
  <p:transition>
    <p:dissolv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785918" y="3929066"/>
            <a:ext cx="8001056" cy="566738"/>
          </a:xfrm>
        </p:spPr>
        <p:txBody>
          <a:bodyPr>
            <a:normAutofit/>
          </a:bodyPr>
          <a:lstStyle/>
          <a:p>
            <a:r>
              <a:rPr lang="en-IN" dirty="0"/>
              <a:t>website designing services in </a:t>
            </a:r>
            <a:r>
              <a:rPr lang="en-IN" dirty="0" err="1"/>
              <a:t>delhi</a:t>
            </a:r>
            <a:r>
              <a:rPr lang="en-IN" dirty="0"/>
              <a:t> </a:t>
            </a:r>
          </a:p>
        </p:txBody>
      </p:sp>
      <p:sp>
        <p:nvSpPr>
          <p:cNvPr id="6" name="Text Placeholder 5"/>
          <p:cNvSpPr>
            <a:spLocks noGrp="1"/>
          </p:cNvSpPr>
          <p:nvPr>
            <p:ph type="body" sz="half" idx="2"/>
          </p:nvPr>
        </p:nvSpPr>
        <p:spPr>
          <a:xfrm>
            <a:off x="1785918" y="4572008"/>
            <a:ext cx="6143668" cy="1714512"/>
          </a:xfrm>
        </p:spPr>
        <p:txBody>
          <a:bodyPr>
            <a:normAutofit/>
          </a:bodyPr>
          <a:lstStyle/>
          <a:p>
            <a:r>
              <a:rPr lang="en-IN" b="1" i="1" dirty="0" err="1" smtClean="0">
                <a:hlinkClick r:id="" action="ppaction://hlinkshowjump?jump=nextslide" tooltip="http://www.iwebtechnologies.in/"/>
              </a:rPr>
              <a:t>Iweb</a:t>
            </a:r>
            <a:r>
              <a:rPr lang="en-IN" b="1" i="1" dirty="0" smtClean="0">
                <a:hlinkClick r:id="" action="ppaction://hlinkshowjump?jump=nextslide" tooltip="http://www.iwebtechnologies.in/"/>
              </a:rPr>
              <a:t> technologies  </a:t>
            </a:r>
            <a:r>
              <a:rPr lang="en-IN" dirty="0" smtClean="0"/>
              <a:t>is a leading provider of the Internet Solutions with services such as </a:t>
            </a:r>
            <a:r>
              <a:rPr lang="en-IN" b="1" dirty="0" smtClean="0">
                <a:hlinkClick r:id="" action="ppaction://hlinkshowjump?jump=firstslide" tooltip="http://www.iwebtechnologies.in/"/>
              </a:rPr>
              <a:t>Website Design, Website Development, create website, web hosting , web page design ,website designing firm ,</a:t>
            </a:r>
            <a:r>
              <a:rPr lang="en-IN" dirty="0" smtClean="0"/>
              <a:t>web hosting providers, dedicated servers, Web Hosting, Web Promotion Services. visit us over website :- </a:t>
            </a:r>
            <a:r>
              <a:rPr lang="en-IN" b="1" dirty="0" smtClean="0">
                <a:hlinkClick r:id="" action="ppaction://hlinkshowjump?jump=lastslide" tooltip="http://www.iwebtechnologies.in/"/>
              </a:rPr>
              <a:t>http://www.iwebtechnologies.in/</a:t>
            </a:r>
            <a:endParaRPr lang="en-IN" b="1" dirty="0"/>
          </a:p>
        </p:txBody>
      </p:sp>
      <p:pic>
        <p:nvPicPr>
          <p:cNvPr id="7" name="Picture Placeholder 6" descr="website-design-images.jpg">
            <a:hlinkClick r:id="" action="ppaction://hlinkshowjump?jump=nextslide" tooltip="http://www.iwebtechnologies.in/service.html"/>
          </p:cNvPr>
          <p:cNvPicPr>
            <a:picLocks noGrp="1" noChangeAspect="1"/>
          </p:cNvPicPr>
          <p:nvPr>
            <p:ph type="pic" idx="1"/>
          </p:nvPr>
        </p:nvPicPr>
        <p:blipFill>
          <a:blip r:embed="rId2"/>
          <a:srcRect l="20220" r="20220"/>
          <a:stretch>
            <a:fillRect/>
          </a:stretch>
        </p:blipFill>
        <p:spPr>
          <a:xfrm>
            <a:off x="1792288" y="612775"/>
            <a:ext cx="5994422" cy="3244853"/>
          </a:xfrm>
        </p:spPr>
      </p:pic>
    </p:spTree>
  </p:cSld>
  <p:clrMapOvr>
    <a:masterClrMapping/>
  </p:clrMapOvr>
  <p:transition>
    <p:dissolv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CONTACT US</a:t>
            </a:r>
            <a:endParaRPr lang="en-IN" dirty="0"/>
          </a:p>
        </p:txBody>
      </p:sp>
      <p:sp>
        <p:nvSpPr>
          <p:cNvPr id="6" name="Content Placeholder 5"/>
          <p:cNvSpPr>
            <a:spLocks noGrp="1"/>
          </p:cNvSpPr>
          <p:nvPr>
            <p:ph idx="1"/>
          </p:nvPr>
        </p:nvSpPr>
        <p:spPr>
          <a:xfrm>
            <a:off x="428596" y="2571744"/>
            <a:ext cx="8229600" cy="4525963"/>
          </a:xfrm>
        </p:spPr>
        <p:txBody>
          <a:bodyPr/>
          <a:lstStyle/>
          <a:p>
            <a:pPr>
              <a:buNone/>
            </a:pPr>
            <a:endParaRPr lang="en-IN" dirty="0" smtClean="0"/>
          </a:p>
          <a:p>
            <a:r>
              <a:rPr lang="en-IN" b="1" dirty="0" smtClean="0"/>
              <a:t>Contact : </a:t>
            </a:r>
            <a:r>
              <a:rPr lang="en-IN" b="1" dirty="0" smtClean="0">
                <a:hlinkClick r:id="" action="ppaction://hlinkshowjump?jump=lastslide" tooltip="http://www.iwebtechnologies.in/"/>
              </a:rPr>
              <a:t>07531884388, 0129-4089883</a:t>
            </a:r>
            <a:endParaRPr lang="en-IN" b="1" dirty="0" smtClean="0"/>
          </a:p>
          <a:p>
            <a:r>
              <a:rPr lang="en-IN" b="1" dirty="0" smtClean="0"/>
              <a:t>Address : B-5, First Floor, Above </a:t>
            </a:r>
            <a:r>
              <a:rPr lang="en-IN" b="1" dirty="0" err="1" smtClean="0"/>
              <a:t>Gramin</a:t>
            </a:r>
            <a:r>
              <a:rPr lang="en-IN" b="1" dirty="0" smtClean="0"/>
              <a:t> Bank </a:t>
            </a:r>
            <a:r>
              <a:rPr lang="en-IN" b="1" dirty="0" err="1" smtClean="0"/>
              <a:t>Ashoka</a:t>
            </a:r>
            <a:r>
              <a:rPr lang="en-IN" b="1" dirty="0" smtClean="0"/>
              <a:t> Part 2, Sec 37, Faridabad</a:t>
            </a:r>
            <a:endParaRPr lang="en-IN" b="1" dirty="0"/>
          </a:p>
        </p:txBody>
      </p:sp>
      <p:pic>
        <p:nvPicPr>
          <p:cNvPr id="7" name="Picture 6" descr="download.jpg"/>
          <p:cNvPicPr>
            <a:picLocks noChangeAspect="1"/>
          </p:cNvPicPr>
          <p:nvPr/>
        </p:nvPicPr>
        <p:blipFill>
          <a:blip r:embed="rId2"/>
          <a:stretch>
            <a:fillRect/>
          </a:stretch>
        </p:blipFill>
        <p:spPr>
          <a:xfrm>
            <a:off x="1000100" y="357166"/>
            <a:ext cx="7286676" cy="2500330"/>
          </a:xfrm>
          <a:prstGeom prst="rect">
            <a:avLst/>
          </a:prstGeom>
        </p:spPr>
      </p:pic>
    </p:spTree>
  </p:cSld>
  <p:clrMapOvr>
    <a:masterClrMapping/>
  </p:clrMapOvr>
  <p:transition>
    <p:dissolve/>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78</TotalTime>
  <Words>225</Words>
  <Application>Microsoft Office PowerPoint</Application>
  <PresentationFormat>On-screen Show (4:3)</PresentationFormat>
  <Paragraphs>8</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Flow</vt:lpstr>
      <vt:lpstr>Web Developer ,Website DesigningCompany In Delhi </vt:lpstr>
      <vt:lpstr>website designing services in delhi </vt:lpstr>
      <vt:lpstr>CONTACT US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ms</dc:creator>
  <cp:lastModifiedBy>ms</cp:lastModifiedBy>
  <cp:revision>8</cp:revision>
  <dcterms:created xsi:type="dcterms:W3CDTF">2016-11-25T04:08:26Z</dcterms:created>
  <dcterms:modified xsi:type="dcterms:W3CDTF">2016-11-25T05:26:40Z</dcterms:modified>
</cp:coreProperties>
</file>