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92" r:id="rId3"/>
    <p:sldId id="993" r:id="rId4"/>
    <p:sldId id="994" r:id="rId5"/>
    <p:sldId id="995" r:id="rId6"/>
    <p:sldId id="996" r:id="rId7"/>
    <p:sldId id="997" r:id="rId8"/>
    <p:sldId id="998" r:id="rId9"/>
    <p:sldId id="999" r:id="rId10"/>
    <p:sldId id="1000" r:id="rId11"/>
    <p:sldId id="1001" r:id="rId12"/>
    <p:sldId id="1002" r:id="rId13"/>
    <p:sldId id="1003" r:id="rId14"/>
    <p:sldId id="1004" r:id="rId15"/>
    <p:sldId id="1005" r:id="rId16"/>
    <p:sldId id="1006" r:id="rId17"/>
    <p:sldId id="1007" r:id="rId18"/>
    <p:sldId id="1008" r:id="rId19"/>
    <p:sldId id="1009" r:id="rId20"/>
    <p:sldId id="1010" r:id="rId21"/>
    <p:sldId id="1011" r:id="rId22"/>
    <p:sldId id="1012" r:id="rId23"/>
    <p:sldId id="1013" r:id="rId24"/>
    <p:sldId id="1014" r:id="rId25"/>
    <p:sldId id="1015" r:id="rId26"/>
    <p:sldId id="1016" r:id="rId27"/>
    <p:sldId id="1017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966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875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276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9048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10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7332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17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254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2223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9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646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71679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900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주께서 우리 조상들의 날 곧 옛날에 행하신 일을 그들이 우리에게 일러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우리 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651270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우리를 대적들에게서 돌아서게 하시니 우리를 미워하는 자가 자기를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탈취하였나이다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721707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우리를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잡아먹힐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양처럼 그들에게 넘겨 주시고 여러 민족 중에 우리를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흩으셨나이다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84989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주의 백성을 헐값으로 파심이여 그들을 판 값으로 이익을 얻지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644203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우리로 하여금 이웃에게 욕을 당하게 하시니 그들이 우리를 둘러싸고 조소하고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조롱하나이다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818576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우리를 뭇 백성 중에 이야기 거리가 되게 하시며 민족 중에서 머리 흔듦을 당하게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055696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능욕이 종일 내 앞에 있으며 수치가 내 얼굴을 덮었으니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4278604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비방하고 욕하는 소리 때문이요 나의 원수와 나의 복수자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때문이니이다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3507152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모든 일이 우리에게 임하였으나 우리가 주를 잊지 아니하며 주의 언약을 어기지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7926884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우리의 마음은 위축되지 아니하고 우리 걸음도 주의 길을 떠나지 아니하였으나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4071909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우리를 승냥이의 처소에 밀어 넣으시고 우리를 사망의 그늘로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덮으셨나이다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74709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주의 손으로 뭇 백성을 내쫓으시고 우리 조상들을 이 땅에 뿌리 박게 하시며 주께서 다른 민족들은 고달프게 하시고 우리 조상들은 번성하게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795247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우리 하나님의 이름을 잊어버렸거나 우리 손을 이방 신에게 향하여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폈더면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6586404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이를 알아내지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아니하셨으리이까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무릇 주는 마음의 비밀을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4458928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종일 주를 위하여 죽임을 당하게 되며 도살할 양 같이 여김을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8412502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주무시나이까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일어나시고 우리를 영원히 버리지 마소서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2571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어찌하여 주의 얼굴을 가리시고 우리의 고난과 압제를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잊으시나이까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8091961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영혼은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속에 파묻히고 우리 몸은 땅에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붙었나이다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0648908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일어나 우리를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도우소서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인자하심으로 말미암아 우리를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974251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자기 칼로 땅을 얻어 차지함이 아니요 그들의 팔이 그들을 구원함도 아니라 오직 주의 오른손과 주의 팔과 주의 얼굴의 빛으로 하셨으니 주께서 그들을 기뻐하신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까닭이니이다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735725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주는 나의 왕이시니 야곱에게 구원을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007483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주를 의지하여 우리 대적을 누르고 우리를 치러 일어나는 자를 주의 이름으로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밟으리이다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23271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내 활을 의지하지 아니할 것이라 내 칼이 나를 구원하지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753609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주께서 우리를 우리 원수들에게서 구원하시고 우리를 미워하는 자로 수치를 당하게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4165939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종일 하나님을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자랑하였나이다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우리는 하나님의 이름에 영원히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감사하리이다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039604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이제는 주께서 우리를 버려 욕을 당하게 하시고 우리 군대와 함께 나아가지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159151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390</Words>
  <Application>Microsoft Office PowerPoint</Application>
  <PresentationFormat>와이드스크린</PresentationFormat>
  <Paragraphs>52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26</vt:i4>
      </vt:variant>
    </vt:vector>
  </HeadingPairs>
  <TitlesOfParts>
    <vt:vector size="32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2024-01-21T08:57:23Z</dcterms:modified>
</cp:coreProperties>
</file>