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50423FD-3483-44F1-81B6-8D6F101E0E13}" type="datetimeFigureOut">
              <a:rPr lang="en-US" smtClean="0"/>
              <a:pPr/>
              <a:t>9/5/2016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2E9D27C-C6A0-4743-8B0E-4DD1F6890C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fficespaceforrentinnoida.com/office-space-for-rent-in-noida-sector-16.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officespaceforrentinnoida.com/office-space-for-rent-in-noida-sector-16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804208"/>
            <a:ext cx="6934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2000 </a:t>
            </a:r>
            <a:r>
              <a:rPr lang="en-US" sz="40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sq.ft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 Fully Furnished Office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Space 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For Rent In </a:t>
            </a:r>
            <a:r>
              <a:rPr lang="en-US" sz="40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Noida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Sector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16, 9910007460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4286071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i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W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alking </a:t>
            </a:r>
            <a:r>
              <a:rPr lang="en-US" sz="3600" i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D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istance </a:t>
            </a:r>
            <a:r>
              <a:rPr lang="en-US" sz="3600" i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F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rom </a:t>
            </a:r>
            <a:r>
              <a:rPr lang="en-US" sz="3600" i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Sector 16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 Metro  </a:t>
            </a:r>
            <a:r>
              <a:rPr lang="en-US" sz="3600" i="1" dirty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</a:t>
            </a:r>
            <a:r>
              <a:rPr kumimoji="0" lang="en-US" sz="3600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tation</a:t>
            </a:r>
            <a:endParaRPr kumimoji="0" lang="en-US" sz="4800" b="0" i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0" y="5715000"/>
            <a:ext cx="91440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http://www.officespaceforrentinnoida.com/office-space-for-rent-in-noida-sector-16.html 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Call Us : 9910007460/ 9910003677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81724" y="2768025"/>
            <a:ext cx="40334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24 X 7 Working Facility</a:t>
            </a:r>
            <a:endParaRPr lang="en-US" sz="3200" b="1" i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ffice space for near metro st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396319"/>
            <a:ext cx="6072188" cy="608068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2057400" y="4114800"/>
            <a:ext cx="4572000" cy="9906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US" sz="1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409, 4</a:t>
            </a:r>
            <a:r>
              <a:rPr kumimoji="0" lang="en-US" sz="1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th</a:t>
            </a:r>
            <a:r>
              <a:rPr kumimoji="0" lang="en-US" sz="1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floor,  Wave </a:t>
            </a:r>
            <a:r>
              <a:rPr lang="en-US" sz="1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</a:t>
            </a:r>
            <a:r>
              <a:rPr kumimoji="0" lang="en-US" sz="1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ilver</a:t>
            </a:r>
            <a:r>
              <a:rPr kumimoji="0" lang="en-US" sz="1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Tower, Sector-18 Noida.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 3"/>
              <a:buChar char="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457200"/>
            <a:ext cx="7772400" cy="2998033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For more details please</a:t>
            </a:r>
            <a:r>
              <a:rPr kumimoji="0" lang="en-US" sz="4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 </a:t>
            </a:r>
            <a:r>
              <a:rPr kumimoji="0" lang="en-US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ea typeface="+mj-ea"/>
                <a:cs typeface="Calibri" pitchFamily="34" charset="0"/>
              </a:rPr>
              <a:t>call us: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9910007460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r>
              <a:rPr lang="en-US" sz="4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9910003677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>
            <a:hlinkClick r:id="rId2"/>
          </p:cNvPr>
          <p:cNvSpPr/>
          <p:nvPr/>
        </p:nvSpPr>
        <p:spPr>
          <a:xfrm>
            <a:off x="152400" y="5715000"/>
            <a:ext cx="8534400" cy="6858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libri" pitchFamily="34" charset="0"/>
                <a:cs typeface="Calibri" pitchFamily="34" charset="0"/>
                <a:hlinkClick r:id="rId2"/>
              </a:rPr>
              <a:t>http://www.officespaceforrentinnoida.com/office-space-for-rent-in-noida-sector-16.html</a:t>
            </a:r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4800" y="381000"/>
            <a:ext cx="822960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cabins,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1-conference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room ,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22-24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work station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2-wash-room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1-reception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1-pantry</a:t>
            </a:r>
            <a:endParaRPr lang="en-US" sz="3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Rental </a:t>
            </a:r>
            <a:r>
              <a:rPr lang="en-US" sz="3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only  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</a:t>
            </a:r>
            <a:r>
              <a:rPr lang="en-US" sz="3200" u="sng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Rs. 60/- </a:t>
            </a:r>
            <a:r>
              <a:rPr lang="en-US" sz="3200" u="sng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sf</a:t>
            </a:r>
            <a:r>
              <a:rPr lang="en-US" sz="3200" u="sng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(service tax extra)</a:t>
            </a:r>
            <a:endParaRPr lang="en-US" sz="3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152400" y="5334000"/>
            <a:ext cx="8534400" cy="1143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latin typeface="Calibri" pitchFamily="34" charset="0"/>
                <a:cs typeface="Calibri" pitchFamily="34" charset="0"/>
              </a:rPr>
              <a:t>http://www.officespaceforrentinnoida.com/office-space-for-rent-in-noida-sector-16.html </a:t>
            </a:r>
          </a:p>
          <a:p>
            <a:pPr algn="ctr"/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Call Us : 9910007460/ 9910003677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382280"/>
            <a:ext cx="6858000" cy="617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32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Location &amp; </a:t>
            </a:r>
            <a:r>
              <a:rPr lang="en-US" sz="3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Connectivity</a:t>
            </a:r>
          </a:p>
          <a:p>
            <a:pPr lvl="0">
              <a:spcBef>
                <a:spcPct val="0"/>
              </a:spcBef>
              <a:defRPr/>
            </a:pPr>
            <a:endParaRPr lang="en-US" sz="32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Transport facility/food court area/local market/ medical facility /residential area  already surrounding this building.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3-5 minute distance from GIP MALL/MALL OF INDIA/CSM MALL &amp; sector -18 famous retail market. 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2-5 minute distance from the DELHI.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10-15 minute distance from the NH-24.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45-60 minute distance from the AIRPORT.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20-30 MINUTE DISTANCE FROM THE Railway station.</a:t>
            </a:r>
          </a:p>
          <a:p>
            <a:pPr lvl="0">
              <a:spcBef>
                <a:spcPts val="600"/>
              </a:spcBef>
              <a:buClr>
                <a:schemeClr val="accent1"/>
              </a:buClr>
              <a:buSzPct val="76000"/>
              <a:defRPr/>
            </a:pPr>
            <a:endParaRPr lang="en-US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hlinkClick r:id="rId2"/>
          </p:cNvPr>
          <p:cNvSpPr/>
          <p:nvPr/>
        </p:nvSpPr>
        <p:spPr>
          <a:xfrm rot="21161012">
            <a:off x="533400" y="1055454"/>
            <a:ext cx="7162800" cy="2514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 rot="20955999">
            <a:off x="2009934" y="2303665"/>
            <a:ext cx="4514532" cy="84923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office space in sector 2 noi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58426">
            <a:off x="3724785" y="476745"/>
            <a:ext cx="4597621" cy="3397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furnished office space for rent in noida sector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576661">
            <a:off x="599377" y="2475704"/>
            <a:ext cx="3585555" cy="3585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>
            <a:hlinkClick r:id="rId2"/>
          </p:cNvPr>
          <p:cNvSpPr/>
          <p:nvPr/>
        </p:nvSpPr>
        <p:spPr>
          <a:xfrm rot="20913608">
            <a:off x="380503" y="2462602"/>
            <a:ext cx="8104389" cy="1762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2"/>
          </p:cNvPr>
          <p:cNvSpPr/>
          <p:nvPr/>
        </p:nvSpPr>
        <p:spPr>
          <a:xfrm rot="20929347">
            <a:off x="501639" y="2576388"/>
            <a:ext cx="7843418" cy="1454737"/>
          </a:xfrm>
          <a:prstGeom prst="rect">
            <a:avLst/>
          </a:prstGeom>
          <a:noFill/>
          <a:ln w="3175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office space for rent in </a:t>
            </a:r>
            <a:r>
              <a:rPr lang="en-US" sz="4400" b="1" i="1" dirty="0" err="1" smtClean="0">
                <a:solidFill>
                  <a:srgbClr val="FFC000"/>
                </a:solidFill>
                <a:latin typeface="Algerian" pitchFamily="82" charset="0"/>
              </a:rPr>
              <a:t>noida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 sector 16</a:t>
            </a:r>
            <a:endParaRPr lang="en-US" sz="4400" b="1" i="1" dirty="0">
              <a:solidFill>
                <a:srgbClr val="FFC00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hlinkClick r:id="rId2"/>
          </p:cNvPr>
          <p:cNvSpPr/>
          <p:nvPr/>
        </p:nvSpPr>
        <p:spPr>
          <a:xfrm>
            <a:off x="381000" y="228600"/>
            <a:ext cx="8077200" cy="91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factory 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657350"/>
            <a:ext cx="6934200" cy="52006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57200" y="420469"/>
            <a:ext cx="778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latin typeface="Algerian" pitchFamily="82" charset="0"/>
              </a:rPr>
              <a:t>Fully Furnished office space in sector 16 </a:t>
            </a:r>
            <a:r>
              <a:rPr lang="en-US" sz="2400" i="1" dirty="0" err="1" smtClean="0">
                <a:latin typeface="Algerian" pitchFamily="82" charset="0"/>
              </a:rPr>
              <a:t>noida</a:t>
            </a:r>
            <a:endParaRPr lang="en-US" sz="2400" i="1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urnished office space for rent in noi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166111">
            <a:off x="810528" y="278690"/>
            <a:ext cx="4648200" cy="3486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office space for rent in noida sec 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165511">
            <a:off x="3606343" y="3268505"/>
            <a:ext cx="4905375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hlinkClick r:id="rId4"/>
          </p:cNvPr>
          <p:cNvSpPr/>
          <p:nvPr/>
        </p:nvSpPr>
        <p:spPr>
          <a:xfrm rot="20913608">
            <a:off x="380503" y="2462602"/>
            <a:ext cx="8104389" cy="1762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hlinkClick r:id="rId4"/>
          </p:cNvPr>
          <p:cNvSpPr/>
          <p:nvPr/>
        </p:nvSpPr>
        <p:spPr>
          <a:xfrm rot="20929347">
            <a:off x="501639" y="2576388"/>
            <a:ext cx="7843418" cy="1454737"/>
          </a:xfrm>
          <a:prstGeom prst="rect">
            <a:avLst/>
          </a:prstGeom>
          <a:ln w="9525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office space in sector 16 </a:t>
            </a:r>
            <a:r>
              <a:rPr lang="en-US" sz="4400" b="1" i="1" dirty="0" err="1" smtClean="0">
                <a:solidFill>
                  <a:srgbClr val="FFC000"/>
                </a:solidFill>
                <a:latin typeface="Algerian" pitchFamily="82" charset="0"/>
              </a:rPr>
              <a:t>noida</a:t>
            </a:r>
            <a:endParaRPr lang="en-US" sz="4400" b="1" i="1" dirty="0">
              <a:solidFill>
                <a:srgbClr val="FFC00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hlinkClick r:id="rId2"/>
          </p:cNvPr>
          <p:cNvSpPr/>
          <p:nvPr/>
        </p:nvSpPr>
        <p:spPr>
          <a:xfrm rot="20914165">
            <a:off x="291204" y="2774763"/>
            <a:ext cx="8153400" cy="144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87630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office in noi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92387">
            <a:off x="4552455" y="819686"/>
            <a:ext cx="3796129" cy="2851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workstation-600x40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19301">
            <a:off x="2639606" y="3456683"/>
            <a:ext cx="4500172" cy="3022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office for rent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704343">
            <a:off x="373665" y="726562"/>
            <a:ext cx="4349463" cy="2879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>
            <a:hlinkClick r:id="rId2"/>
          </p:cNvPr>
          <p:cNvSpPr/>
          <p:nvPr/>
        </p:nvSpPr>
        <p:spPr>
          <a:xfrm rot="20913608">
            <a:off x="380503" y="2462602"/>
            <a:ext cx="8104389" cy="1762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2"/>
          </p:cNvPr>
          <p:cNvSpPr/>
          <p:nvPr/>
        </p:nvSpPr>
        <p:spPr>
          <a:xfrm rot="20929347">
            <a:off x="501639" y="2576388"/>
            <a:ext cx="7843418" cy="1454737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office space for rent in near metro station</a:t>
            </a:r>
            <a:endParaRPr lang="en-US" sz="4400" b="1" i="1" dirty="0">
              <a:solidFill>
                <a:srgbClr val="FFC00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hlinkClick r:id="rId2"/>
          </p:cNvPr>
          <p:cNvSpPr/>
          <p:nvPr/>
        </p:nvSpPr>
        <p:spPr>
          <a:xfrm rot="20913608">
            <a:off x="380503" y="2462602"/>
            <a:ext cx="8104389" cy="17625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office space for rent in noida sector 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96549">
            <a:off x="5202154" y="695652"/>
            <a:ext cx="3461218" cy="2230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 descr="office space for rent in noida sector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844502">
            <a:off x="760703" y="776293"/>
            <a:ext cx="4611807" cy="2594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furnished office space for rent in noida sector 2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753803">
            <a:off x="841623" y="3290782"/>
            <a:ext cx="6185926" cy="25742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>
            <a:hlinkClick r:id="rId2"/>
          </p:cNvPr>
          <p:cNvSpPr/>
          <p:nvPr/>
        </p:nvSpPr>
        <p:spPr>
          <a:xfrm rot="20929347">
            <a:off x="501639" y="2241928"/>
            <a:ext cx="7843418" cy="2123658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>
            <a:spAutoFit/>
          </a:bodyPr>
          <a:lstStyle/>
          <a:p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furnished 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 office  space 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for 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 rent  in  </a:t>
            </a:r>
            <a:r>
              <a:rPr lang="en-US" sz="4400" b="1" i="1" dirty="0" err="1" smtClean="0">
                <a:solidFill>
                  <a:srgbClr val="FFC000"/>
                </a:solidFill>
                <a:latin typeface="Algerian" pitchFamily="82" charset="0"/>
              </a:rPr>
              <a:t>noida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 phase </a:t>
            </a:r>
            <a:r>
              <a:rPr lang="en-US" sz="4400" b="1" i="1" dirty="0" smtClean="0">
                <a:solidFill>
                  <a:srgbClr val="FFC000"/>
                </a:solidFill>
                <a:latin typeface="Algerian" pitchFamily="82" charset="0"/>
              </a:rPr>
              <a:t>1</a:t>
            </a:r>
            <a:endParaRPr lang="en-US" sz="4400" b="1" i="1" dirty="0">
              <a:solidFill>
                <a:srgbClr val="FFC000"/>
              </a:solidFill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shro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02387">
            <a:off x="683180" y="888158"/>
            <a:ext cx="7009292" cy="47706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201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Oriel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Aruna</dc:creator>
  <cp:lastModifiedBy>Aruna</cp:lastModifiedBy>
  <cp:revision>37</cp:revision>
  <dcterms:created xsi:type="dcterms:W3CDTF">2016-08-26T11:07:05Z</dcterms:created>
  <dcterms:modified xsi:type="dcterms:W3CDTF">2016-09-05T08:56:35Z</dcterms:modified>
</cp:coreProperties>
</file>